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8.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9.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0.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8" r:id="rId1"/>
    <p:sldMasterId id="2147483660" r:id="rId2"/>
    <p:sldMasterId id="2147483674" r:id="rId3"/>
    <p:sldMasterId id="2147483686" r:id="rId4"/>
    <p:sldMasterId id="2147483700" r:id="rId5"/>
    <p:sldMasterId id="2147483712" r:id="rId6"/>
    <p:sldMasterId id="2147483726" r:id="rId7"/>
    <p:sldMasterId id="2147483740" r:id="rId8"/>
    <p:sldMasterId id="2147483755" r:id="rId9"/>
    <p:sldMasterId id="2147483767" r:id="rId10"/>
    <p:sldMasterId id="2147483781" r:id="rId11"/>
  </p:sldMasterIdLst>
  <p:notesMasterIdLst>
    <p:notesMasterId r:id="rId29"/>
  </p:notesMasterIdLst>
  <p:handoutMasterIdLst>
    <p:handoutMasterId r:id="rId30"/>
  </p:handoutMasterIdLst>
  <p:sldIdLst>
    <p:sldId id="257" r:id="rId12"/>
    <p:sldId id="921" r:id="rId13"/>
    <p:sldId id="927" r:id="rId14"/>
    <p:sldId id="395" r:id="rId15"/>
    <p:sldId id="398" r:id="rId16"/>
    <p:sldId id="740" r:id="rId17"/>
    <p:sldId id="341" r:id="rId18"/>
    <p:sldId id="909" r:id="rId19"/>
    <p:sldId id="928" r:id="rId20"/>
    <p:sldId id="929" r:id="rId21"/>
    <p:sldId id="930" r:id="rId22"/>
    <p:sldId id="924" r:id="rId23"/>
    <p:sldId id="926" r:id="rId24"/>
    <p:sldId id="923" r:id="rId25"/>
    <p:sldId id="931" r:id="rId26"/>
    <p:sldId id="922" r:id="rId27"/>
    <p:sldId id="290" r:id="rId28"/>
  </p:sldIdLst>
  <p:sldSz cx="13004800" cy="9753600"/>
  <p:notesSz cx="6797675" cy="9928225"/>
  <p:defaultTextStyle>
    <a:defPPr>
      <a:defRPr lang="es-MX"/>
    </a:defPPr>
    <a:lvl1pPr algn="l" defTabSz="584200" rtl="0" eaLnBrk="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1pPr>
    <a:lvl2pPr marL="457200" indent="-228600" algn="l" defTabSz="584200" rtl="0" eaLnBrk="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2pPr>
    <a:lvl3pPr marL="914400" indent="-457200" algn="l" defTabSz="584200" rtl="0" eaLnBrk="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3pPr>
    <a:lvl4pPr marL="1371600" indent="-685800" algn="l" defTabSz="584200" rtl="0" eaLnBrk="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4pPr>
    <a:lvl5pPr marL="1828800" indent="-914400" algn="l" defTabSz="584200" rtl="0" eaLnBrk="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5pPr>
    <a:lvl6pPr marL="2286000" algn="l" defTabSz="914400" rtl="0" eaLnBrk="1" latinLnBrk="0" hangingPunct="1">
      <a:defRPr sz="3600" kern="1200">
        <a:solidFill>
          <a:srgbClr val="000000"/>
        </a:solidFill>
        <a:latin typeface="Helvetica Light" charset="0"/>
        <a:ea typeface="Helvetica Light" charset="0"/>
        <a:cs typeface="Helvetica Light" charset="0"/>
        <a:sym typeface="Helvetica Light" charset="0"/>
      </a:defRPr>
    </a:lvl6pPr>
    <a:lvl7pPr marL="2743200" algn="l" defTabSz="914400" rtl="0" eaLnBrk="1" latinLnBrk="0" hangingPunct="1">
      <a:defRPr sz="3600" kern="1200">
        <a:solidFill>
          <a:srgbClr val="000000"/>
        </a:solidFill>
        <a:latin typeface="Helvetica Light" charset="0"/>
        <a:ea typeface="Helvetica Light" charset="0"/>
        <a:cs typeface="Helvetica Light" charset="0"/>
        <a:sym typeface="Helvetica Light" charset="0"/>
      </a:defRPr>
    </a:lvl7pPr>
    <a:lvl8pPr marL="3200400" algn="l" defTabSz="914400" rtl="0" eaLnBrk="1" latinLnBrk="0" hangingPunct="1">
      <a:defRPr sz="3600" kern="1200">
        <a:solidFill>
          <a:srgbClr val="000000"/>
        </a:solidFill>
        <a:latin typeface="Helvetica Light" charset="0"/>
        <a:ea typeface="Helvetica Light" charset="0"/>
        <a:cs typeface="Helvetica Light" charset="0"/>
        <a:sym typeface="Helvetica Light" charset="0"/>
      </a:defRPr>
    </a:lvl8pPr>
    <a:lvl9pPr marL="3657600" algn="l" defTabSz="914400" rtl="0" eaLnBrk="1" latinLnBrk="0" hangingPunct="1">
      <a:defRPr sz="3600" kern="1200">
        <a:solidFill>
          <a:srgbClr val="000000"/>
        </a:solidFill>
        <a:latin typeface="Helvetica Light" charset="0"/>
        <a:ea typeface="Helvetica Light" charset="0"/>
        <a:cs typeface="Helvetica Light" charset="0"/>
        <a:sym typeface="Helvetica Light"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84A"/>
    <a:srgbClr val="8F9DC3"/>
    <a:srgbClr val="B41E8E"/>
    <a:srgbClr val="39CFAC"/>
    <a:srgbClr val="0054A6"/>
    <a:srgbClr val="39508A"/>
    <a:srgbClr val="C6E0B4"/>
    <a:srgbClr val="DDE3F1"/>
    <a:srgbClr val="E2EFDA"/>
    <a:srgbClr val="DCDD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9826" autoAdjust="0"/>
  </p:normalViewPr>
  <p:slideViewPr>
    <p:cSldViewPr showGuides="1">
      <p:cViewPr varScale="1">
        <p:scale>
          <a:sx n="73" d="100"/>
          <a:sy n="73" d="100"/>
        </p:scale>
        <p:origin x="1788" y="78"/>
      </p:cViewPr>
      <p:guideLst>
        <p:guide orient="horz" pos="3072"/>
        <p:guide pos="409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6" d="100"/>
          <a:sy n="86" d="100"/>
        </p:scale>
        <p:origin x="382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handoutMaster" Target="handoutMasters/handoutMaster1.xml"/><Relationship Id="rId8" Type="http://schemas.openxmlformats.org/officeDocument/2006/relationships/slideMaster" Target="slideMasters/slideMaster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jaramillo\Desktop\gasto%20federalizado%20real%202018.11%20(version%202).xlsb"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vela\Documents\Presentaciones%20Org-Inst\Pobreza%20por%20entidad%202008%20a%202016.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1.xml"/><Relationship Id="rId4" Type="http://schemas.openxmlformats.org/officeDocument/2006/relationships/oleObject" Target="file:///C:\Users\pvela\Documents\Presentaciones%20Org-Inst\Evoluci&#243;n%20de%20carencias-%20gr&#225;ficas%20para%20presentaci&#243;n.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Hoja_de_c_lculo_de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617328994713252E-2"/>
          <c:y val="6.995847936706856E-2"/>
          <c:w val="0.91681534097882611"/>
          <c:h val="0.66982093796693498"/>
        </c:manualLayout>
      </c:layout>
      <c:barChart>
        <c:barDir val="col"/>
        <c:grouping val="stacked"/>
        <c:varyColors val="0"/>
        <c:ser>
          <c:idx val="0"/>
          <c:order val="0"/>
          <c:tx>
            <c:strRef>
              <c:f>'ramo 33'!$B$1</c:f>
              <c:strCache>
                <c:ptCount val="1"/>
                <c:pt idx="0">
                  <c:v>Ramo 33: Aportaciones Federales para Entidades Federativas y Municipios (Ramo 33)</c:v>
                </c:pt>
              </c:strCache>
            </c:strRef>
          </c:tx>
          <c:spPr>
            <a:solidFill>
              <a:srgbClr val="469999"/>
            </a:solidFill>
            <a:ln>
              <a:noFill/>
            </a:ln>
            <a:effectLst/>
          </c:spPr>
          <c:invertIfNegative val="0"/>
          <c:cat>
            <c:numRef>
              <c:f>'ramo 33'!$A$2:$A$10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'ramo 33'!$B$2:$B$10</c:f>
              <c:numCache>
                <c:formatCode>#,##0</c:formatCode>
                <c:ptCount val="9"/>
                <c:pt idx="0">
                  <c:v>462515.54714577243</c:v>
                </c:pt>
                <c:pt idx="1">
                  <c:v>467521.25192590232</c:v>
                </c:pt>
                <c:pt idx="2">
                  <c:v>489036.15255171247</c:v>
                </c:pt>
                <c:pt idx="3">
                  <c:v>500516.09120549611</c:v>
                </c:pt>
                <c:pt idx="4">
                  <c:v>507827.98643300071</c:v>
                </c:pt>
                <c:pt idx="5">
                  <c:v>520852.19665461918</c:v>
                </c:pt>
                <c:pt idx="6">
                  <c:v>547759.82727895188</c:v>
                </c:pt>
                <c:pt idx="7">
                  <c:v>553586.91146526148</c:v>
                </c:pt>
                <c:pt idx="8">
                  <c:v>547115.58095044363</c:v>
                </c:pt>
              </c:numCache>
            </c:numRef>
          </c:val>
          <c:extLst>
            <c:ext xmlns:c16="http://schemas.microsoft.com/office/drawing/2014/chart" uri="{C3380CC4-5D6E-409C-BE32-E72D297353CC}">
              <c16:uniqueId val="{00000000-5209-4879-927E-FEA40319EAEC}"/>
            </c:ext>
          </c:extLst>
        </c:ser>
        <c:ser>
          <c:idx val="1"/>
          <c:order val="1"/>
          <c:tx>
            <c:strRef>
              <c:f>'ramo 33'!$C$1</c:f>
              <c:strCache>
                <c:ptCount val="1"/>
                <c:pt idx="0">
                  <c:v>Ramo 23: Provisiones Salariales y Económicas</c:v>
                </c:pt>
              </c:strCache>
            </c:strRef>
          </c:tx>
          <c:spPr>
            <a:solidFill>
              <a:srgbClr val="6FBFBD"/>
            </a:solidFill>
            <a:ln>
              <a:noFill/>
            </a:ln>
            <a:effectLst/>
          </c:spPr>
          <c:invertIfNegative val="0"/>
          <c:cat>
            <c:numRef>
              <c:f>'ramo 33'!$A$2:$A$10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'ramo 33'!$C$2:$C$10</c:f>
              <c:numCache>
                <c:formatCode>#,##0</c:formatCode>
                <c:ptCount val="9"/>
                <c:pt idx="0">
                  <c:v>71511.210423562632</c:v>
                </c:pt>
                <c:pt idx="1">
                  <c:v>86252.545226338829</c:v>
                </c:pt>
                <c:pt idx="2">
                  <c:v>108617.23672913895</c:v>
                </c:pt>
                <c:pt idx="3">
                  <c:v>85837.61123865789</c:v>
                </c:pt>
                <c:pt idx="4">
                  <c:v>118593.69421490065</c:v>
                </c:pt>
                <c:pt idx="5">
                  <c:v>135950.16457830265</c:v>
                </c:pt>
                <c:pt idx="6">
                  <c:v>184620.66489143498</c:v>
                </c:pt>
                <c:pt idx="7">
                  <c:v>216613.16428053033</c:v>
                </c:pt>
                <c:pt idx="8">
                  <c:v>320419.31486730673</c:v>
                </c:pt>
              </c:numCache>
            </c:numRef>
          </c:val>
          <c:extLst>
            <c:ext xmlns:c16="http://schemas.microsoft.com/office/drawing/2014/chart" uri="{C3380CC4-5D6E-409C-BE32-E72D297353CC}">
              <c16:uniqueId val="{00000001-5209-4879-927E-FEA40319EAEC}"/>
            </c:ext>
          </c:extLst>
        </c:ser>
        <c:ser>
          <c:idx val="2"/>
          <c:order val="2"/>
          <c:tx>
            <c:strRef>
              <c:f>'ramo 33'!$D$1</c:f>
              <c:strCache>
                <c:ptCount val="1"/>
                <c:pt idx="0">
                  <c:v>Ramo 25: Previsiones y Aportaciones para los Sistemas de Educación Básica, Normal, Tecnológica y de Adultos </c:v>
                </c:pt>
              </c:strCache>
            </c:strRef>
          </c:tx>
          <c:spPr>
            <a:solidFill>
              <a:srgbClr val="94D0CF"/>
            </a:solidFill>
            <a:ln>
              <a:noFill/>
            </a:ln>
            <a:effectLst/>
          </c:spPr>
          <c:invertIfNegative val="0"/>
          <c:cat>
            <c:numRef>
              <c:f>'ramo 33'!$A$2:$A$10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'ramo 33'!$D$2:$D$10</c:f>
              <c:numCache>
                <c:formatCode>#,##0</c:formatCode>
                <c:ptCount val="9"/>
                <c:pt idx="0">
                  <c:v>30254.169640417749</c:v>
                </c:pt>
                <c:pt idx="1">
                  <c:v>29299.836055820899</c:v>
                </c:pt>
                <c:pt idx="2">
                  <c:v>31203.957895692365</c:v>
                </c:pt>
                <c:pt idx="3">
                  <c:v>33783.740388075828</c:v>
                </c:pt>
                <c:pt idx="4">
                  <c:v>33182.660783814281</c:v>
                </c:pt>
                <c:pt idx="5">
                  <c:v>30180.372403773959</c:v>
                </c:pt>
                <c:pt idx="6">
                  <c:v>31964.679596121223</c:v>
                </c:pt>
                <c:pt idx="7">
                  <c:v>32453.925137683007</c:v>
                </c:pt>
                <c:pt idx="8">
                  <c:v>30875.754550132529</c:v>
                </c:pt>
              </c:numCache>
            </c:numRef>
          </c:val>
          <c:extLst>
            <c:ext xmlns:c16="http://schemas.microsoft.com/office/drawing/2014/chart" uri="{C3380CC4-5D6E-409C-BE32-E72D297353CC}">
              <c16:uniqueId val="{00000002-5209-4879-927E-FEA40319EAEC}"/>
            </c:ext>
          </c:extLst>
        </c:ser>
        <c:dLbls>
          <c:showLegendKey val="0"/>
          <c:showVal val="0"/>
          <c:showCatName val="0"/>
          <c:showSerName val="0"/>
          <c:showPercent val="0"/>
          <c:showBubbleSize val="0"/>
        </c:dLbls>
        <c:gapWidth val="84"/>
        <c:overlap val="100"/>
        <c:axId val="2027494224"/>
        <c:axId val="2027495856"/>
      </c:barChart>
      <c:lineChart>
        <c:grouping val="standard"/>
        <c:varyColors val="0"/>
        <c:ser>
          <c:idx val="4"/>
          <c:order val="3"/>
          <c:tx>
            <c:strRef>
              <c:f>'ramo 33'!$F$1</c:f>
              <c:strCache>
                <c:ptCount val="1"/>
                <c:pt idx="0">
                  <c:v>Total</c:v>
                </c:pt>
              </c:strCache>
            </c:strRef>
          </c:tx>
          <c:spPr>
            <a:ln w="28575" cap="rnd">
              <a:noFill/>
              <a:round/>
            </a:ln>
            <a:effectLst/>
          </c:spPr>
          <c:marker>
            <c:symbol val="none"/>
          </c:marker>
          <c:dLbls>
            <c:dLbl>
              <c:idx val="8"/>
              <c:delete val="1"/>
              <c:extLst>
                <c:ext xmlns:c15="http://schemas.microsoft.com/office/drawing/2012/chart" uri="{CE6537A1-D6FC-4f65-9D91-7224C49458BB}"/>
                <c:ext xmlns:c16="http://schemas.microsoft.com/office/drawing/2014/chart" uri="{C3380CC4-5D6E-409C-BE32-E72D297353CC}">
                  <c16:uniqueId val="{00000003-5209-4879-927E-FEA40319EAE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entury Gothic" panose="020B0502020202020204" pitchFamily="34" charset="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'ramo 33'!$F$2:$F$10</c:f>
              <c:numCache>
                <c:formatCode>#,##0</c:formatCode>
                <c:ptCount val="9"/>
                <c:pt idx="0">
                  <c:v>564280.92720975284</c:v>
                </c:pt>
                <c:pt idx="1">
                  <c:v>583073.63320806203</c:v>
                </c:pt>
                <c:pt idx="2">
                  <c:v>628857.34717654379</c:v>
                </c:pt>
                <c:pt idx="3">
                  <c:v>620137.44283222978</c:v>
                </c:pt>
                <c:pt idx="4">
                  <c:v>659604.34143171564</c:v>
                </c:pt>
                <c:pt idx="5">
                  <c:v>686982.73363669578</c:v>
                </c:pt>
                <c:pt idx="6">
                  <c:v>764345.17176650802</c:v>
                </c:pt>
                <c:pt idx="7">
                  <c:v>802654.00088347483</c:v>
                </c:pt>
                <c:pt idx="8">
                  <c:v>1101816.650367883</c:v>
                </c:pt>
              </c:numCache>
            </c:numRef>
          </c:val>
          <c:smooth val="0"/>
          <c:extLst>
            <c:ext xmlns:c16="http://schemas.microsoft.com/office/drawing/2014/chart" uri="{C3380CC4-5D6E-409C-BE32-E72D297353CC}">
              <c16:uniqueId val="{00000004-5209-4879-927E-FEA40319EAEC}"/>
            </c:ext>
          </c:extLst>
        </c:ser>
        <c:dLbls>
          <c:showLegendKey val="0"/>
          <c:showVal val="0"/>
          <c:showCatName val="0"/>
          <c:showSerName val="0"/>
          <c:showPercent val="0"/>
          <c:showBubbleSize val="0"/>
        </c:dLbls>
        <c:marker val="1"/>
        <c:smooth val="0"/>
        <c:axId val="2027501296"/>
        <c:axId val="2027500752"/>
      </c:lineChart>
      <c:catAx>
        <c:axId val="2027494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s-MX"/>
          </a:p>
        </c:txPr>
        <c:crossAx val="2027495856"/>
        <c:crosses val="autoZero"/>
        <c:auto val="1"/>
        <c:lblAlgn val="ctr"/>
        <c:lblOffset val="100"/>
        <c:noMultiLvlLbl val="0"/>
      </c:catAx>
      <c:valAx>
        <c:axId val="2027495856"/>
        <c:scaling>
          <c:orientation val="minMax"/>
        </c:scaling>
        <c:delete val="1"/>
        <c:axPos val="l"/>
        <c:numFmt formatCode="#,##0" sourceLinked="1"/>
        <c:majorTickMark val="none"/>
        <c:minorTickMark val="none"/>
        <c:tickLblPos val="nextTo"/>
        <c:crossAx val="2027494224"/>
        <c:crosses val="autoZero"/>
        <c:crossBetween val="between"/>
      </c:valAx>
      <c:valAx>
        <c:axId val="2027500752"/>
        <c:scaling>
          <c:orientation val="minMax"/>
        </c:scaling>
        <c:delete val="0"/>
        <c:axPos val="r"/>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2027501296"/>
        <c:crosses val="max"/>
        <c:crossBetween val="between"/>
      </c:valAx>
      <c:catAx>
        <c:axId val="2027501296"/>
        <c:scaling>
          <c:orientation val="minMax"/>
        </c:scaling>
        <c:delete val="1"/>
        <c:axPos val="b"/>
        <c:numFmt formatCode="General" sourceLinked="1"/>
        <c:majorTickMark val="out"/>
        <c:minorTickMark val="none"/>
        <c:tickLblPos val="nextTo"/>
        <c:crossAx val="2027500752"/>
        <c:crosses val="autoZero"/>
        <c:auto val="1"/>
        <c:lblAlgn val="ctr"/>
        <c:lblOffset val="100"/>
        <c:noMultiLvlLbl val="0"/>
      </c:catAx>
      <c:spPr>
        <a:noFill/>
        <a:ln>
          <a:noFill/>
        </a:ln>
        <a:effectLst/>
      </c:spPr>
    </c:plotArea>
    <c:legend>
      <c:legendPos val="b"/>
      <c:legendEntry>
        <c:idx val="0"/>
        <c:txPr>
          <a:bodyPr rot="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s-MX"/>
          </a:p>
        </c:txPr>
      </c:legendEntry>
      <c:legendEntry>
        <c:idx val="1"/>
        <c:txPr>
          <a:bodyPr rot="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s-MX"/>
          </a:p>
        </c:txPr>
      </c:legendEntry>
      <c:legendEntry>
        <c:idx val="2"/>
        <c:txPr>
          <a:bodyPr rot="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es-MX"/>
          </a:p>
        </c:txPr>
      </c:legendEntry>
      <c:legendEntry>
        <c:idx val="3"/>
        <c:delete val="1"/>
      </c:legendEntry>
      <c:layout>
        <c:manualLayout>
          <c:xMode val="edge"/>
          <c:yMode val="edge"/>
          <c:x val="2.7794688329645937E-2"/>
          <c:y val="0.81910190113544812"/>
          <c:w val="0.96715532375304547"/>
          <c:h val="0.1791303734102692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s-MX"/>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681686851909477E-2"/>
          <c:y val="4.6884790578824574E-2"/>
          <c:w val="0.51426687786520064"/>
          <c:h val="0.86499314890938039"/>
        </c:manualLayout>
      </c:layout>
      <c:lineChart>
        <c:grouping val="standard"/>
        <c:varyColors val="0"/>
        <c:ser>
          <c:idx val="0"/>
          <c:order val="0"/>
          <c:tx>
            <c:strRef>
              <c:f>'Pobreza por entidad'!$A$3</c:f>
              <c:strCache>
                <c:ptCount val="1"/>
                <c:pt idx="0">
                  <c:v>Aguascalientes</c:v>
                </c:pt>
              </c:strCache>
            </c:strRef>
          </c:tx>
          <c:spPr>
            <a:ln w="28575" cap="rnd">
              <a:solidFill>
                <a:schemeClr val="accent1"/>
              </a:solidFill>
              <a:round/>
            </a:ln>
            <a:effectLst/>
          </c:spPr>
          <c:marker>
            <c:symbol val="none"/>
          </c:marker>
          <c:cat>
            <c:numRef>
              <c:f>'Pobreza por entidad'!$B$2:$F$2</c:f>
              <c:numCache>
                <c:formatCode>General</c:formatCode>
                <c:ptCount val="5"/>
                <c:pt idx="0">
                  <c:v>2008</c:v>
                </c:pt>
                <c:pt idx="1">
                  <c:v>2010</c:v>
                </c:pt>
                <c:pt idx="2">
                  <c:v>2012</c:v>
                </c:pt>
                <c:pt idx="3">
                  <c:v>2014</c:v>
                </c:pt>
                <c:pt idx="4">
                  <c:v>2016</c:v>
                </c:pt>
              </c:numCache>
            </c:numRef>
          </c:cat>
          <c:val>
            <c:numRef>
              <c:f>'Pobreza por entidad'!$B$3:$F$3</c:f>
              <c:numCache>
                <c:formatCode>0.0</c:formatCode>
                <c:ptCount val="5"/>
                <c:pt idx="0">
                  <c:v>37.636155359111243</c:v>
                </c:pt>
                <c:pt idx="1">
                  <c:v>38.130727388214986</c:v>
                </c:pt>
                <c:pt idx="2">
                  <c:v>37.758857252686994</c:v>
                </c:pt>
                <c:pt idx="3">
                  <c:v>34.765918462991351</c:v>
                </c:pt>
                <c:pt idx="4">
                  <c:v>28.219217820799585</c:v>
                </c:pt>
              </c:numCache>
            </c:numRef>
          </c:val>
          <c:smooth val="0"/>
          <c:extLst>
            <c:ext xmlns:c16="http://schemas.microsoft.com/office/drawing/2014/chart" uri="{C3380CC4-5D6E-409C-BE32-E72D297353CC}">
              <c16:uniqueId val="{00000000-0AB5-49EB-8ED1-1D34CBBA924D}"/>
            </c:ext>
          </c:extLst>
        </c:ser>
        <c:ser>
          <c:idx val="1"/>
          <c:order val="1"/>
          <c:tx>
            <c:strRef>
              <c:f>'Pobreza por entidad'!$A$4</c:f>
              <c:strCache>
                <c:ptCount val="1"/>
                <c:pt idx="0">
                  <c:v>Baja California</c:v>
                </c:pt>
              </c:strCache>
            </c:strRef>
          </c:tx>
          <c:spPr>
            <a:ln w="28575" cap="rnd">
              <a:solidFill>
                <a:schemeClr val="accent2"/>
              </a:solidFill>
              <a:round/>
            </a:ln>
            <a:effectLst/>
          </c:spPr>
          <c:marker>
            <c:symbol val="none"/>
          </c:marker>
          <c:cat>
            <c:numRef>
              <c:f>'Pobreza por entidad'!$B$2:$F$2</c:f>
              <c:numCache>
                <c:formatCode>General</c:formatCode>
                <c:ptCount val="5"/>
                <c:pt idx="0">
                  <c:v>2008</c:v>
                </c:pt>
                <c:pt idx="1">
                  <c:v>2010</c:v>
                </c:pt>
                <c:pt idx="2">
                  <c:v>2012</c:v>
                </c:pt>
                <c:pt idx="3">
                  <c:v>2014</c:v>
                </c:pt>
                <c:pt idx="4">
                  <c:v>2016</c:v>
                </c:pt>
              </c:numCache>
            </c:numRef>
          </c:cat>
          <c:val>
            <c:numRef>
              <c:f>'Pobreza por entidad'!$B$4:$F$4</c:f>
              <c:numCache>
                <c:formatCode>0.0</c:formatCode>
                <c:ptCount val="5"/>
                <c:pt idx="0">
                  <c:v>25.963622371680277</c:v>
                </c:pt>
                <c:pt idx="1">
                  <c:v>31.520187329366557</c:v>
                </c:pt>
                <c:pt idx="2">
                  <c:v>30.209375999052572</c:v>
                </c:pt>
                <c:pt idx="3">
                  <c:v>28.597979098791065</c:v>
                </c:pt>
                <c:pt idx="4">
                  <c:v>22.232681189636324</c:v>
                </c:pt>
              </c:numCache>
            </c:numRef>
          </c:val>
          <c:smooth val="0"/>
          <c:extLst>
            <c:ext xmlns:c16="http://schemas.microsoft.com/office/drawing/2014/chart" uri="{C3380CC4-5D6E-409C-BE32-E72D297353CC}">
              <c16:uniqueId val="{00000001-0AB5-49EB-8ED1-1D34CBBA924D}"/>
            </c:ext>
          </c:extLst>
        </c:ser>
        <c:ser>
          <c:idx val="2"/>
          <c:order val="2"/>
          <c:tx>
            <c:strRef>
              <c:f>'Pobreza por entidad'!$A$5</c:f>
              <c:strCache>
                <c:ptCount val="1"/>
                <c:pt idx="0">
                  <c:v>Baja California Sur</c:v>
                </c:pt>
              </c:strCache>
            </c:strRef>
          </c:tx>
          <c:spPr>
            <a:ln w="28575" cap="rnd">
              <a:solidFill>
                <a:schemeClr val="accent3"/>
              </a:solidFill>
              <a:round/>
            </a:ln>
            <a:effectLst/>
          </c:spPr>
          <c:marker>
            <c:symbol val="none"/>
          </c:marker>
          <c:cat>
            <c:numRef>
              <c:f>'Pobreza por entidad'!$B$2:$F$2</c:f>
              <c:numCache>
                <c:formatCode>General</c:formatCode>
                <c:ptCount val="5"/>
                <c:pt idx="0">
                  <c:v>2008</c:v>
                </c:pt>
                <c:pt idx="1">
                  <c:v>2010</c:v>
                </c:pt>
                <c:pt idx="2">
                  <c:v>2012</c:v>
                </c:pt>
                <c:pt idx="3">
                  <c:v>2014</c:v>
                </c:pt>
                <c:pt idx="4">
                  <c:v>2016</c:v>
                </c:pt>
              </c:numCache>
            </c:numRef>
          </c:cat>
          <c:val>
            <c:numRef>
              <c:f>'Pobreza por entidad'!$B$5:$F$5</c:f>
              <c:numCache>
                <c:formatCode>0.0</c:formatCode>
                <c:ptCount val="5"/>
                <c:pt idx="0">
                  <c:v>21.36131411945291</c:v>
                </c:pt>
                <c:pt idx="1">
                  <c:v>30.994688762716887</c:v>
                </c:pt>
                <c:pt idx="2">
                  <c:v>30.108835356244139</c:v>
                </c:pt>
                <c:pt idx="3">
                  <c:v>30.26270555013798</c:v>
                </c:pt>
                <c:pt idx="4">
                  <c:v>22.126035335243913</c:v>
                </c:pt>
              </c:numCache>
            </c:numRef>
          </c:val>
          <c:smooth val="0"/>
          <c:extLst>
            <c:ext xmlns:c16="http://schemas.microsoft.com/office/drawing/2014/chart" uri="{C3380CC4-5D6E-409C-BE32-E72D297353CC}">
              <c16:uniqueId val="{00000002-0AB5-49EB-8ED1-1D34CBBA924D}"/>
            </c:ext>
          </c:extLst>
        </c:ser>
        <c:ser>
          <c:idx val="3"/>
          <c:order val="3"/>
          <c:tx>
            <c:strRef>
              <c:f>'Pobreza por entidad'!$A$6</c:f>
              <c:strCache>
                <c:ptCount val="1"/>
                <c:pt idx="0">
                  <c:v>Campeche</c:v>
                </c:pt>
              </c:strCache>
            </c:strRef>
          </c:tx>
          <c:spPr>
            <a:ln w="28575" cap="rnd">
              <a:solidFill>
                <a:schemeClr val="accent4"/>
              </a:solidFill>
              <a:round/>
            </a:ln>
            <a:effectLst/>
          </c:spPr>
          <c:marker>
            <c:symbol val="none"/>
          </c:marker>
          <c:cat>
            <c:numRef>
              <c:f>'Pobreza por entidad'!$B$2:$F$2</c:f>
              <c:numCache>
                <c:formatCode>General</c:formatCode>
                <c:ptCount val="5"/>
                <c:pt idx="0">
                  <c:v>2008</c:v>
                </c:pt>
                <c:pt idx="1">
                  <c:v>2010</c:v>
                </c:pt>
                <c:pt idx="2">
                  <c:v>2012</c:v>
                </c:pt>
                <c:pt idx="3">
                  <c:v>2014</c:v>
                </c:pt>
                <c:pt idx="4">
                  <c:v>2016</c:v>
                </c:pt>
              </c:numCache>
            </c:numRef>
          </c:cat>
          <c:val>
            <c:numRef>
              <c:f>'Pobreza por entidad'!$B$6:$F$6</c:f>
              <c:numCache>
                <c:formatCode>0.0</c:formatCode>
                <c:ptCount val="5"/>
                <c:pt idx="0">
                  <c:v>45.857835424615509</c:v>
                </c:pt>
                <c:pt idx="1">
                  <c:v>50.504995327086156</c:v>
                </c:pt>
                <c:pt idx="2">
                  <c:v>44.664152681424333</c:v>
                </c:pt>
                <c:pt idx="3">
                  <c:v>43.587796812740123</c:v>
                </c:pt>
                <c:pt idx="4">
                  <c:v>43.767647373465692</c:v>
                </c:pt>
              </c:numCache>
            </c:numRef>
          </c:val>
          <c:smooth val="0"/>
          <c:extLst>
            <c:ext xmlns:c16="http://schemas.microsoft.com/office/drawing/2014/chart" uri="{C3380CC4-5D6E-409C-BE32-E72D297353CC}">
              <c16:uniqueId val="{00000003-0AB5-49EB-8ED1-1D34CBBA924D}"/>
            </c:ext>
          </c:extLst>
        </c:ser>
        <c:ser>
          <c:idx val="4"/>
          <c:order val="4"/>
          <c:tx>
            <c:strRef>
              <c:f>'Pobreza por entidad'!$A$7</c:f>
              <c:strCache>
                <c:ptCount val="1"/>
                <c:pt idx="0">
                  <c:v>Coahuila</c:v>
                </c:pt>
              </c:strCache>
            </c:strRef>
          </c:tx>
          <c:spPr>
            <a:ln w="28575" cap="rnd">
              <a:solidFill>
                <a:schemeClr val="accent5"/>
              </a:solidFill>
              <a:round/>
            </a:ln>
            <a:effectLst/>
          </c:spPr>
          <c:marker>
            <c:symbol val="none"/>
          </c:marker>
          <c:cat>
            <c:numRef>
              <c:f>'Pobreza por entidad'!$B$2:$F$2</c:f>
              <c:numCache>
                <c:formatCode>General</c:formatCode>
                <c:ptCount val="5"/>
                <c:pt idx="0">
                  <c:v>2008</c:v>
                </c:pt>
                <c:pt idx="1">
                  <c:v>2010</c:v>
                </c:pt>
                <c:pt idx="2">
                  <c:v>2012</c:v>
                </c:pt>
                <c:pt idx="3">
                  <c:v>2014</c:v>
                </c:pt>
                <c:pt idx="4">
                  <c:v>2016</c:v>
                </c:pt>
              </c:numCache>
            </c:numRef>
          </c:cat>
          <c:val>
            <c:numRef>
              <c:f>'Pobreza por entidad'!$B$7:$F$7</c:f>
              <c:numCache>
                <c:formatCode>0.0</c:formatCode>
                <c:ptCount val="5"/>
                <c:pt idx="0">
                  <c:v>32.716439255767639</c:v>
                </c:pt>
                <c:pt idx="1">
                  <c:v>27.810883753938132</c:v>
                </c:pt>
                <c:pt idx="2">
                  <c:v>27.925963168157566</c:v>
                </c:pt>
                <c:pt idx="3">
                  <c:v>30.171384894585824</c:v>
                </c:pt>
                <c:pt idx="4">
                  <c:v>24.815166356101564</c:v>
                </c:pt>
              </c:numCache>
            </c:numRef>
          </c:val>
          <c:smooth val="0"/>
          <c:extLst>
            <c:ext xmlns:c16="http://schemas.microsoft.com/office/drawing/2014/chart" uri="{C3380CC4-5D6E-409C-BE32-E72D297353CC}">
              <c16:uniqueId val="{00000004-0AB5-49EB-8ED1-1D34CBBA924D}"/>
            </c:ext>
          </c:extLst>
        </c:ser>
        <c:ser>
          <c:idx val="5"/>
          <c:order val="5"/>
          <c:tx>
            <c:strRef>
              <c:f>'Pobreza por entidad'!$A$8</c:f>
              <c:strCache>
                <c:ptCount val="1"/>
                <c:pt idx="0">
                  <c:v>Colima</c:v>
                </c:pt>
              </c:strCache>
            </c:strRef>
          </c:tx>
          <c:spPr>
            <a:ln w="28575" cap="rnd">
              <a:solidFill>
                <a:schemeClr val="accent6"/>
              </a:solidFill>
              <a:round/>
            </a:ln>
            <a:effectLst/>
          </c:spPr>
          <c:marker>
            <c:symbol val="none"/>
          </c:marker>
          <c:cat>
            <c:numRef>
              <c:f>'Pobreza por entidad'!$B$2:$F$2</c:f>
              <c:numCache>
                <c:formatCode>General</c:formatCode>
                <c:ptCount val="5"/>
                <c:pt idx="0">
                  <c:v>2008</c:v>
                </c:pt>
                <c:pt idx="1">
                  <c:v>2010</c:v>
                </c:pt>
                <c:pt idx="2">
                  <c:v>2012</c:v>
                </c:pt>
                <c:pt idx="3">
                  <c:v>2014</c:v>
                </c:pt>
                <c:pt idx="4">
                  <c:v>2016</c:v>
                </c:pt>
              </c:numCache>
            </c:numRef>
          </c:cat>
          <c:val>
            <c:numRef>
              <c:f>'Pobreza por entidad'!$B$8:$F$8</c:f>
              <c:numCache>
                <c:formatCode>0.0</c:formatCode>
                <c:ptCount val="5"/>
                <c:pt idx="0">
                  <c:v>27.410404532918186</c:v>
                </c:pt>
                <c:pt idx="1">
                  <c:v>34.692844411565737</c:v>
                </c:pt>
                <c:pt idx="2">
                  <c:v>34.415880256758477</c:v>
                </c:pt>
                <c:pt idx="3">
                  <c:v>34.34573738631488</c:v>
                </c:pt>
                <c:pt idx="4">
                  <c:v>33.631706637600175</c:v>
                </c:pt>
              </c:numCache>
            </c:numRef>
          </c:val>
          <c:smooth val="0"/>
          <c:extLst>
            <c:ext xmlns:c16="http://schemas.microsoft.com/office/drawing/2014/chart" uri="{C3380CC4-5D6E-409C-BE32-E72D297353CC}">
              <c16:uniqueId val="{00000005-0AB5-49EB-8ED1-1D34CBBA924D}"/>
            </c:ext>
          </c:extLst>
        </c:ser>
        <c:ser>
          <c:idx val="6"/>
          <c:order val="6"/>
          <c:tx>
            <c:strRef>
              <c:f>'Pobreza por entidad'!$A$9</c:f>
              <c:strCache>
                <c:ptCount val="1"/>
                <c:pt idx="0">
                  <c:v>Chiapas</c:v>
                </c:pt>
              </c:strCache>
            </c:strRef>
          </c:tx>
          <c:spPr>
            <a:ln w="41275" cap="rnd">
              <a:solidFill>
                <a:srgbClr val="B41E8E"/>
              </a:solidFill>
              <a:round/>
            </a:ln>
            <a:effectLst/>
          </c:spPr>
          <c:marker>
            <c:symbol val="none"/>
          </c:marker>
          <c:dPt>
            <c:idx val="4"/>
            <c:marker>
              <c:symbol val="none"/>
            </c:marker>
            <c:bubble3D val="0"/>
            <c:extLst>
              <c:ext xmlns:c16="http://schemas.microsoft.com/office/drawing/2014/chart" uri="{C3380CC4-5D6E-409C-BE32-E72D297353CC}">
                <c16:uniqueId val="{00000006-0AB5-49EB-8ED1-1D34CBBA924D}"/>
              </c:ext>
            </c:extLst>
          </c:dPt>
          <c:cat>
            <c:numRef>
              <c:f>'Pobreza por entidad'!$B$2:$F$2</c:f>
              <c:numCache>
                <c:formatCode>General</c:formatCode>
                <c:ptCount val="5"/>
                <c:pt idx="0">
                  <c:v>2008</c:v>
                </c:pt>
                <c:pt idx="1">
                  <c:v>2010</c:v>
                </c:pt>
                <c:pt idx="2">
                  <c:v>2012</c:v>
                </c:pt>
                <c:pt idx="3">
                  <c:v>2014</c:v>
                </c:pt>
                <c:pt idx="4">
                  <c:v>2016</c:v>
                </c:pt>
              </c:numCache>
            </c:numRef>
          </c:cat>
          <c:val>
            <c:numRef>
              <c:f>'Pobreza por entidad'!$B$9:$F$9</c:f>
              <c:numCache>
                <c:formatCode>0.0</c:formatCode>
                <c:ptCount val="5"/>
                <c:pt idx="0">
                  <c:v>77.011597861333868</c:v>
                </c:pt>
                <c:pt idx="1">
                  <c:v>78.483396409951183</c:v>
                </c:pt>
                <c:pt idx="2">
                  <c:v>74.687344373186036</c:v>
                </c:pt>
                <c:pt idx="3">
                  <c:v>76.208532264627763</c:v>
                </c:pt>
                <c:pt idx="4">
                  <c:v>77.081386679897207</c:v>
                </c:pt>
              </c:numCache>
            </c:numRef>
          </c:val>
          <c:smooth val="0"/>
          <c:extLst>
            <c:ext xmlns:c16="http://schemas.microsoft.com/office/drawing/2014/chart" uri="{C3380CC4-5D6E-409C-BE32-E72D297353CC}">
              <c16:uniqueId val="{00000007-0AB5-49EB-8ED1-1D34CBBA924D}"/>
            </c:ext>
          </c:extLst>
        </c:ser>
        <c:ser>
          <c:idx val="7"/>
          <c:order val="7"/>
          <c:tx>
            <c:strRef>
              <c:f>'Pobreza por entidad'!$A$10</c:f>
              <c:strCache>
                <c:ptCount val="1"/>
                <c:pt idx="0">
                  <c:v>Chihuahua</c:v>
                </c:pt>
              </c:strCache>
            </c:strRef>
          </c:tx>
          <c:spPr>
            <a:ln w="28575" cap="rnd">
              <a:solidFill>
                <a:schemeClr val="accent2">
                  <a:lumMod val="60000"/>
                </a:schemeClr>
              </a:solidFill>
              <a:round/>
            </a:ln>
            <a:effectLst/>
          </c:spPr>
          <c:marker>
            <c:symbol val="none"/>
          </c:marker>
          <c:cat>
            <c:numRef>
              <c:f>'Pobreza por entidad'!$B$2:$F$2</c:f>
              <c:numCache>
                <c:formatCode>General</c:formatCode>
                <c:ptCount val="5"/>
                <c:pt idx="0">
                  <c:v>2008</c:v>
                </c:pt>
                <c:pt idx="1">
                  <c:v>2010</c:v>
                </c:pt>
                <c:pt idx="2">
                  <c:v>2012</c:v>
                </c:pt>
                <c:pt idx="3">
                  <c:v>2014</c:v>
                </c:pt>
                <c:pt idx="4">
                  <c:v>2016</c:v>
                </c:pt>
              </c:numCache>
            </c:numRef>
          </c:cat>
          <c:val>
            <c:numRef>
              <c:f>'Pobreza por entidad'!$B$10:$F$10</c:f>
              <c:numCache>
                <c:formatCode>0.0</c:formatCode>
                <c:ptCount val="5"/>
                <c:pt idx="0">
                  <c:v>32.071298638431543</c:v>
                </c:pt>
                <c:pt idx="1">
                  <c:v>38.806587959948921</c:v>
                </c:pt>
                <c:pt idx="2">
                  <c:v>35.254501239729748</c:v>
                </c:pt>
                <c:pt idx="3">
                  <c:v>34.390659341853826</c:v>
                </c:pt>
                <c:pt idx="4">
                  <c:v>30.60839305277705</c:v>
                </c:pt>
              </c:numCache>
            </c:numRef>
          </c:val>
          <c:smooth val="0"/>
          <c:extLst>
            <c:ext xmlns:c16="http://schemas.microsoft.com/office/drawing/2014/chart" uri="{C3380CC4-5D6E-409C-BE32-E72D297353CC}">
              <c16:uniqueId val="{00000008-0AB5-49EB-8ED1-1D34CBBA924D}"/>
            </c:ext>
          </c:extLst>
        </c:ser>
        <c:ser>
          <c:idx val="8"/>
          <c:order val="8"/>
          <c:tx>
            <c:strRef>
              <c:f>'Pobreza por entidad'!$A$11</c:f>
              <c:strCache>
                <c:ptCount val="1"/>
                <c:pt idx="0">
                  <c:v>Ciudad de México</c:v>
                </c:pt>
              </c:strCache>
            </c:strRef>
          </c:tx>
          <c:spPr>
            <a:ln w="28575" cap="rnd">
              <a:solidFill>
                <a:schemeClr val="accent3">
                  <a:lumMod val="60000"/>
                </a:schemeClr>
              </a:solidFill>
              <a:round/>
            </a:ln>
            <a:effectLst/>
          </c:spPr>
          <c:marker>
            <c:symbol val="none"/>
          </c:marker>
          <c:cat>
            <c:numRef>
              <c:f>'Pobreza por entidad'!$B$2:$F$2</c:f>
              <c:numCache>
                <c:formatCode>General</c:formatCode>
                <c:ptCount val="5"/>
                <c:pt idx="0">
                  <c:v>2008</c:v>
                </c:pt>
                <c:pt idx="1">
                  <c:v>2010</c:v>
                </c:pt>
                <c:pt idx="2">
                  <c:v>2012</c:v>
                </c:pt>
                <c:pt idx="3">
                  <c:v>2014</c:v>
                </c:pt>
                <c:pt idx="4">
                  <c:v>2016</c:v>
                </c:pt>
              </c:numCache>
            </c:numRef>
          </c:cat>
          <c:val>
            <c:numRef>
              <c:f>'Pobreza por entidad'!$B$11:$F$11</c:f>
              <c:numCache>
                <c:formatCode>0.0</c:formatCode>
                <c:ptCount val="5"/>
                <c:pt idx="0">
                  <c:v>27.613291887458232</c:v>
                </c:pt>
                <c:pt idx="1">
                  <c:v>28.544146219903627</c:v>
                </c:pt>
                <c:pt idx="2">
                  <c:v>28.905748402945967</c:v>
                </c:pt>
                <c:pt idx="3">
                  <c:v>28.372344246593233</c:v>
                </c:pt>
                <c:pt idx="4">
                  <c:v>27.595406629792297</c:v>
                </c:pt>
              </c:numCache>
            </c:numRef>
          </c:val>
          <c:smooth val="0"/>
          <c:extLst>
            <c:ext xmlns:c16="http://schemas.microsoft.com/office/drawing/2014/chart" uri="{C3380CC4-5D6E-409C-BE32-E72D297353CC}">
              <c16:uniqueId val="{00000009-0AB5-49EB-8ED1-1D34CBBA924D}"/>
            </c:ext>
          </c:extLst>
        </c:ser>
        <c:ser>
          <c:idx val="9"/>
          <c:order val="9"/>
          <c:tx>
            <c:strRef>
              <c:f>'Pobreza por entidad'!$A$12</c:f>
              <c:strCache>
                <c:ptCount val="1"/>
                <c:pt idx="0">
                  <c:v>Durango</c:v>
                </c:pt>
              </c:strCache>
            </c:strRef>
          </c:tx>
          <c:spPr>
            <a:ln w="28575" cap="rnd">
              <a:solidFill>
                <a:schemeClr val="accent4">
                  <a:lumMod val="60000"/>
                </a:schemeClr>
              </a:solidFill>
              <a:round/>
            </a:ln>
            <a:effectLst/>
          </c:spPr>
          <c:marker>
            <c:symbol val="none"/>
          </c:marker>
          <c:cat>
            <c:numRef>
              <c:f>'Pobreza por entidad'!$B$2:$F$2</c:f>
              <c:numCache>
                <c:formatCode>General</c:formatCode>
                <c:ptCount val="5"/>
                <c:pt idx="0">
                  <c:v>2008</c:v>
                </c:pt>
                <c:pt idx="1">
                  <c:v>2010</c:v>
                </c:pt>
                <c:pt idx="2">
                  <c:v>2012</c:v>
                </c:pt>
                <c:pt idx="3">
                  <c:v>2014</c:v>
                </c:pt>
                <c:pt idx="4">
                  <c:v>2016</c:v>
                </c:pt>
              </c:numCache>
            </c:numRef>
          </c:cat>
          <c:val>
            <c:numRef>
              <c:f>'Pobreza por entidad'!$B$12:$F$12</c:f>
              <c:numCache>
                <c:formatCode>0.0</c:formatCode>
                <c:ptCount val="5"/>
                <c:pt idx="0">
                  <c:v>48.437835670852067</c:v>
                </c:pt>
                <c:pt idx="1">
                  <c:v>51.574162159710383</c:v>
                </c:pt>
                <c:pt idx="2">
                  <c:v>50.056664358118738</c:v>
                </c:pt>
                <c:pt idx="3">
                  <c:v>43.464438529237455</c:v>
                </c:pt>
                <c:pt idx="4">
                  <c:v>35.988916314031059</c:v>
                </c:pt>
              </c:numCache>
            </c:numRef>
          </c:val>
          <c:smooth val="0"/>
          <c:extLst>
            <c:ext xmlns:c16="http://schemas.microsoft.com/office/drawing/2014/chart" uri="{C3380CC4-5D6E-409C-BE32-E72D297353CC}">
              <c16:uniqueId val="{0000000A-0AB5-49EB-8ED1-1D34CBBA924D}"/>
            </c:ext>
          </c:extLst>
        </c:ser>
        <c:ser>
          <c:idx val="10"/>
          <c:order val="10"/>
          <c:tx>
            <c:strRef>
              <c:f>'Pobreza por entidad'!$A$13</c:f>
              <c:strCache>
                <c:ptCount val="1"/>
                <c:pt idx="0">
                  <c:v>Guanajuato</c:v>
                </c:pt>
              </c:strCache>
            </c:strRef>
          </c:tx>
          <c:spPr>
            <a:ln w="28575" cap="rnd">
              <a:solidFill>
                <a:schemeClr val="accent5">
                  <a:lumMod val="60000"/>
                </a:schemeClr>
              </a:solidFill>
              <a:round/>
            </a:ln>
            <a:effectLst/>
          </c:spPr>
          <c:marker>
            <c:symbol val="none"/>
          </c:marker>
          <c:cat>
            <c:numRef>
              <c:f>'Pobreza por entidad'!$B$2:$F$2</c:f>
              <c:numCache>
                <c:formatCode>General</c:formatCode>
                <c:ptCount val="5"/>
                <c:pt idx="0">
                  <c:v>2008</c:v>
                </c:pt>
                <c:pt idx="1">
                  <c:v>2010</c:v>
                </c:pt>
                <c:pt idx="2">
                  <c:v>2012</c:v>
                </c:pt>
                <c:pt idx="3">
                  <c:v>2014</c:v>
                </c:pt>
                <c:pt idx="4">
                  <c:v>2016</c:v>
                </c:pt>
              </c:numCache>
            </c:numRef>
          </c:cat>
          <c:val>
            <c:numRef>
              <c:f>'Pobreza por entidad'!$B$13:$F$13</c:f>
              <c:numCache>
                <c:formatCode>0.0</c:formatCode>
                <c:ptCount val="5"/>
                <c:pt idx="0">
                  <c:v>44.058458288033989</c:v>
                </c:pt>
                <c:pt idx="1">
                  <c:v>48.512294213513577</c:v>
                </c:pt>
                <c:pt idx="2">
                  <c:v>44.46664388627196</c:v>
                </c:pt>
                <c:pt idx="3">
                  <c:v>46.554997309011839</c:v>
                </c:pt>
                <c:pt idx="4">
                  <c:v>42.359893077516084</c:v>
                </c:pt>
              </c:numCache>
            </c:numRef>
          </c:val>
          <c:smooth val="0"/>
          <c:extLst>
            <c:ext xmlns:c16="http://schemas.microsoft.com/office/drawing/2014/chart" uri="{C3380CC4-5D6E-409C-BE32-E72D297353CC}">
              <c16:uniqueId val="{0000000B-0AB5-49EB-8ED1-1D34CBBA924D}"/>
            </c:ext>
          </c:extLst>
        </c:ser>
        <c:ser>
          <c:idx val="11"/>
          <c:order val="11"/>
          <c:tx>
            <c:strRef>
              <c:f>'Pobreza por entidad'!$A$14</c:f>
              <c:strCache>
                <c:ptCount val="1"/>
                <c:pt idx="0">
                  <c:v>Guerrero</c:v>
                </c:pt>
              </c:strCache>
            </c:strRef>
          </c:tx>
          <c:spPr>
            <a:ln w="28575" cap="rnd">
              <a:solidFill>
                <a:schemeClr val="accent6">
                  <a:lumMod val="60000"/>
                </a:schemeClr>
              </a:solidFill>
              <a:round/>
            </a:ln>
            <a:effectLst/>
          </c:spPr>
          <c:marker>
            <c:symbol val="none"/>
          </c:marker>
          <c:cat>
            <c:numRef>
              <c:f>'Pobreza por entidad'!$B$2:$F$2</c:f>
              <c:numCache>
                <c:formatCode>General</c:formatCode>
                <c:ptCount val="5"/>
                <c:pt idx="0">
                  <c:v>2008</c:v>
                </c:pt>
                <c:pt idx="1">
                  <c:v>2010</c:v>
                </c:pt>
                <c:pt idx="2">
                  <c:v>2012</c:v>
                </c:pt>
                <c:pt idx="3">
                  <c:v>2014</c:v>
                </c:pt>
                <c:pt idx="4">
                  <c:v>2016</c:v>
                </c:pt>
              </c:numCache>
            </c:numRef>
          </c:cat>
          <c:val>
            <c:numRef>
              <c:f>'Pobreza por entidad'!$B$14:$F$14</c:f>
              <c:numCache>
                <c:formatCode>0.0</c:formatCode>
                <c:ptCount val="5"/>
                <c:pt idx="0">
                  <c:v>68.443182485430441</c:v>
                </c:pt>
                <c:pt idx="1">
                  <c:v>67.570571102686074</c:v>
                </c:pt>
                <c:pt idx="2">
                  <c:v>69.696149241842392</c:v>
                </c:pt>
                <c:pt idx="3">
                  <c:v>65.218074656188605</c:v>
                </c:pt>
                <c:pt idx="4">
                  <c:v>64.407395586877996</c:v>
                </c:pt>
              </c:numCache>
            </c:numRef>
          </c:val>
          <c:smooth val="0"/>
          <c:extLst>
            <c:ext xmlns:c16="http://schemas.microsoft.com/office/drawing/2014/chart" uri="{C3380CC4-5D6E-409C-BE32-E72D297353CC}">
              <c16:uniqueId val="{0000000C-0AB5-49EB-8ED1-1D34CBBA924D}"/>
            </c:ext>
          </c:extLst>
        </c:ser>
        <c:ser>
          <c:idx val="12"/>
          <c:order val="12"/>
          <c:tx>
            <c:strRef>
              <c:f>'Pobreza por entidad'!$A$15</c:f>
              <c:strCache>
                <c:ptCount val="1"/>
                <c:pt idx="0">
                  <c:v>Hidalgo</c:v>
                </c:pt>
              </c:strCache>
            </c:strRef>
          </c:tx>
          <c:spPr>
            <a:ln w="28575" cap="rnd">
              <a:solidFill>
                <a:schemeClr val="accent1">
                  <a:lumMod val="80000"/>
                  <a:lumOff val="20000"/>
                </a:schemeClr>
              </a:solidFill>
              <a:round/>
            </a:ln>
            <a:effectLst/>
          </c:spPr>
          <c:marker>
            <c:symbol val="none"/>
          </c:marker>
          <c:cat>
            <c:numRef>
              <c:f>'Pobreza por entidad'!$B$2:$F$2</c:f>
              <c:numCache>
                <c:formatCode>General</c:formatCode>
                <c:ptCount val="5"/>
                <c:pt idx="0">
                  <c:v>2008</c:v>
                </c:pt>
                <c:pt idx="1">
                  <c:v>2010</c:v>
                </c:pt>
                <c:pt idx="2">
                  <c:v>2012</c:v>
                </c:pt>
                <c:pt idx="3">
                  <c:v>2014</c:v>
                </c:pt>
                <c:pt idx="4">
                  <c:v>2016</c:v>
                </c:pt>
              </c:numCache>
            </c:numRef>
          </c:cat>
          <c:val>
            <c:numRef>
              <c:f>'Pobreza por entidad'!$B$15:$F$15</c:f>
              <c:numCache>
                <c:formatCode>0.0</c:formatCode>
                <c:ptCount val="5"/>
                <c:pt idx="0">
                  <c:v>55.181786837282878</c:v>
                </c:pt>
                <c:pt idx="1">
                  <c:v>54.668455080175114</c:v>
                </c:pt>
                <c:pt idx="2">
                  <c:v>52.773120739590063</c:v>
                </c:pt>
                <c:pt idx="3">
                  <c:v>54.303553034491856</c:v>
                </c:pt>
                <c:pt idx="4">
                  <c:v>50.620330407023694</c:v>
                </c:pt>
              </c:numCache>
            </c:numRef>
          </c:val>
          <c:smooth val="0"/>
          <c:extLst>
            <c:ext xmlns:c16="http://schemas.microsoft.com/office/drawing/2014/chart" uri="{C3380CC4-5D6E-409C-BE32-E72D297353CC}">
              <c16:uniqueId val="{0000000D-0AB5-49EB-8ED1-1D34CBBA924D}"/>
            </c:ext>
          </c:extLst>
        </c:ser>
        <c:ser>
          <c:idx val="13"/>
          <c:order val="13"/>
          <c:tx>
            <c:strRef>
              <c:f>'Pobreza por entidad'!$A$16</c:f>
              <c:strCache>
                <c:ptCount val="1"/>
                <c:pt idx="0">
                  <c:v>Jalisco</c:v>
                </c:pt>
              </c:strCache>
            </c:strRef>
          </c:tx>
          <c:spPr>
            <a:ln w="28575" cap="rnd">
              <a:solidFill>
                <a:schemeClr val="accent2">
                  <a:lumMod val="80000"/>
                  <a:lumOff val="20000"/>
                </a:schemeClr>
              </a:solidFill>
              <a:round/>
            </a:ln>
            <a:effectLst/>
          </c:spPr>
          <c:marker>
            <c:symbol val="none"/>
          </c:marker>
          <c:cat>
            <c:numRef>
              <c:f>'Pobreza por entidad'!$B$2:$F$2</c:f>
              <c:numCache>
                <c:formatCode>General</c:formatCode>
                <c:ptCount val="5"/>
                <c:pt idx="0">
                  <c:v>2008</c:v>
                </c:pt>
                <c:pt idx="1">
                  <c:v>2010</c:v>
                </c:pt>
                <c:pt idx="2">
                  <c:v>2012</c:v>
                </c:pt>
                <c:pt idx="3">
                  <c:v>2014</c:v>
                </c:pt>
                <c:pt idx="4">
                  <c:v>2016</c:v>
                </c:pt>
              </c:numCache>
            </c:numRef>
          </c:cat>
          <c:val>
            <c:numRef>
              <c:f>'Pobreza por entidad'!$B$16:$F$16</c:f>
              <c:numCache>
                <c:formatCode>0.0</c:formatCode>
                <c:ptCount val="5"/>
                <c:pt idx="0">
                  <c:v>36.693009095035599</c:v>
                </c:pt>
                <c:pt idx="1">
                  <c:v>37.049731225094249</c:v>
                </c:pt>
                <c:pt idx="2">
                  <c:v>39.789097736124255</c:v>
                </c:pt>
                <c:pt idx="3">
                  <c:v>35.368405545880911</c:v>
                </c:pt>
                <c:pt idx="4">
                  <c:v>31.814014535891765</c:v>
                </c:pt>
              </c:numCache>
            </c:numRef>
          </c:val>
          <c:smooth val="0"/>
          <c:extLst>
            <c:ext xmlns:c16="http://schemas.microsoft.com/office/drawing/2014/chart" uri="{C3380CC4-5D6E-409C-BE32-E72D297353CC}">
              <c16:uniqueId val="{0000000E-0AB5-49EB-8ED1-1D34CBBA924D}"/>
            </c:ext>
          </c:extLst>
        </c:ser>
        <c:ser>
          <c:idx val="14"/>
          <c:order val="14"/>
          <c:tx>
            <c:strRef>
              <c:f>'Pobreza por entidad'!$A$17</c:f>
              <c:strCache>
                <c:ptCount val="1"/>
                <c:pt idx="0">
                  <c:v>México</c:v>
                </c:pt>
              </c:strCache>
            </c:strRef>
          </c:tx>
          <c:spPr>
            <a:ln w="28575" cap="rnd">
              <a:solidFill>
                <a:schemeClr val="accent3">
                  <a:lumMod val="80000"/>
                  <a:lumOff val="20000"/>
                </a:schemeClr>
              </a:solidFill>
              <a:round/>
            </a:ln>
            <a:effectLst/>
          </c:spPr>
          <c:marker>
            <c:symbol val="none"/>
          </c:marker>
          <c:cat>
            <c:numRef>
              <c:f>'Pobreza por entidad'!$B$2:$F$2</c:f>
              <c:numCache>
                <c:formatCode>General</c:formatCode>
                <c:ptCount val="5"/>
                <c:pt idx="0">
                  <c:v>2008</c:v>
                </c:pt>
                <c:pt idx="1">
                  <c:v>2010</c:v>
                </c:pt>
                <c:pt idx="2">
                  <c:v>2012</c:v>
                </c:pt>
                <c:pt idx="3">
                  <c:v>2014</c:v>
                </c:pt>
                <c:pt idx="4">
                  <c:v>2016</c:v>
                </c:pt>
              </c:numCache>
            </c:numRef>
          </c:cat>
          <c:val>
            <c:numRef>
              <c:f>'Pobreza por entidad'!$B$17:$F$17</c:f>
              <c:numCache>
                <c:formatCode>0.0</c:formatCode>
                <c:ptCount val="5"/>
                <c:pt idx="0">
                  <c:v>43.565631543062558</c:v>
                </c:pt>
                <c:pt idx="1">
                  <c:v>42.891414470606819</c:v>
                </c:pt>
                <c:pt idx="2">
                  <c:v>45.334379894932276</c:v>
                </c:pt>
                <c:pt idx="3">
                  <c:v>49.60000806089527</c:v>
                </c:pt>
                <c:pt idx="4">
                  <c:v>47.87582789575842</c:v>
                </c:pt>
              </c:numCache>
            </c:numRef>
          </c:val>
          <c:smooth val="0"/>
          <c:extLst>
            <c:ext xmlns:c16="http://schemas.microsoft.com/office/drawing/2014/chart" uri="{C3380CC4-5D6E-409C-BE32-E72D297353CC}">
              <c16:uniqueId val="{0000000F-0AB5-49EB-8ED1-1D34CBBA924D}"/>
            </c:ext>
          </c:extLst>
        </c:ser>
        <c:ser>
          <c:idx val="15"/>
          <c:order val="15"/>
          <c:tx>
            <c:strRef>
              <c:f>'Pobreza por entidad'!$A$18</c:f>
              <c:strCache>
                <c:ptCount val="1"/>
                <c:pt idx="0">
                  <c:v>Michoacán</c:v>
                </c:pt>
              </c:strCache>
            </c:strRef>
          </c:tx>
          <c:spPr>
            <a:ln w="28575" cap="rnd">
              <a:solidFill>
                <a:schemeClr val="accent4">
                  <a:lumMod val="80000"/>
                  <a:lumOff val="20000"/>
                </a:schemeClr>
              </a:solidFill>
              <a:round/>
            </a:ln>
            <a:effectLst/>
          </c:spPr>
          <c:marker>
            <c:symbol val="none"/>
          </c:marker>
          <c:cat>
            <c:numRef>
              <c:f>'Pobreza por entidad'!$B$2:$F$2</c:f>
              <c:numCache>
                <c:formatCode>General</c:formatCode>
                <c:ptCount val="5"/>
                <c:pt idx="0">
                  <c:v>2008</c:v>
                </c:pt>
                <c:pt idx="1">
                  <c:v>2010</c:v>
                </c:pt>
                <c:pt idx="2">
                  <c:v>2012</c:v>
                </c:pt>
                <c:pt idx="3">
                  <c:v>2014</c:v>
                </c:pt>
                <c:pt idx="4">
                  <c:v>2016</c:v>
                </c:pt>
              </c:numCache>
            </c:numRef>
          </c:cat>
          <c:val>
            <c:numRef>
              <c:f>'Pobreza por entidad'!$B$18:$F$18</c:f>
              <c:numCache>
                <c:formatCode>0.0</c:formatCode>
                <c:ptCount val="5"/>
                <c:pt idx="0">
                  <c:v>55.472533115416681</c:v>
                </c:pt>
                <c:pt idx="1">
                  <c:v>54.72822304055439</c:v>
                </c:pt>
                <c:pt idx="2">
                  <c:v>54.366622702955311</c:v>
                </c:pt>
                <c:pt idx="3">
                  <c:v>59.247331702296833</c:v>
                </c:pt>
                <c:pt idx="4">
                  <c:v>55.337951691208843</c:v>
                </c:pt>
              </c:numCache>
            </c:numRef>
          </c:val>
          <c:smooth val="0"/>
          <c:extLst>
            <c:ext xmlns:c16="http://schemas.microsoft.com/office/drawing/2014/chart" uri="{C3380CC4-5D6E-409C-BE32-E72D297353CC}">
              <c16:uniqueId val="{00000010-0AB5-49EB-8ED1-1D34CBBA924D}"/>
            </c:ext>
          </c:extLst>
        </c:ser>
        <c:ser>
          <c:idx val="16"/>
          <c:order val="16"/>
          <c:tx>
            <c:strRef>
              <c:f>'Pobreza por entidad'!$A$19</c:f>
              <c:strCache>
                <c:ptCount val="1"/>
                <c:pt idx="0">
                  <c:v>Morelos</c:v>
                </c:pt>
              </c:strCache>
            </c:strRef>
          </c:tx>
          <c:spPr>
            <a:ln w="28575" cap="rnd">
              <a:solidFill>
                <a:schemeClr val="accent5">
                  <a:lumMod val="80000"/>
                  <a:lumOff val="20000"/>
                </a:schemeClr>
              </a:solidFill>
              <a:round/>
            </a:ln>
            <a:effectLst/>
          </c:spPr>
          <c:marker>
            <c:symbol val="none"/>
          </c:marker>
          <c:cat>
            <c:numRef>
              <c:f>'Pobreza por entidad'!$B$2:$F$2</c:f>
              <c:numCache>
                <c:formatCode>General</c:formatCode>
                <c:ptCount val="5"/>
                <c:pt idx="0">
                  <c:v>2008</c:v>
                </c:pt>
                <c:pt idx="1">
                  <c:v>2010</c:v>
                </c:pt>
                <c:pt idx="2">
                  <c:v>2012</c:v>
                </c:pt>
                <c:pt idx="3">
                  <c:v>2014</c:v>
                </c:pt>
                <c:pt idx="4">
                  <c:v>2016</c:v>
                </c:pt>
              </c:numCache>
            </c:numRef>
          </c:cat>
          <c:val>
            <c:numRef>
              <c:f>'Pobreza por entidad'!$B$19:$F$19</c:f>
              <c:numCache>
                <c:formatCode>0.0</c:formatCode>
                <c:ptCount val="5"/>
                <c:pt idx="0">
                  <c:v>48.826377150066698</c:v>
                </c:pt>
                <c:pt idx="1">
                  <c:v>43.242243627415476</c:v>
                </c:pt>
                <c:pt idx="2">
                  <c:v>45.452228379534731</c:v>
                </c:pt>
                <c:pt idx="3">
                  <c:v>52.271976501728489</c:v>
                </c:pt>
                <c:pt idx="4">
                  <c:v>49.544642664781698</c:v>
                </c:pt>
              </c:numCache>
            </c:numRef>
          </c:val>
          <c:smooth val="0"/>
          <c:extLst>
            <c:ext xmlns:c16="http://schemas.microsoft.com/office/drawing/2014/chart" uri="{C3380CC4-5D6E-409C-BE32-E72D297353CC}">
              <c16:uniqueId val="{00000011-0AB5-49EB-8ED1-1D34CBBA924D}"/>
            </c:ext>
          </c:extLst>
        </c:ser>
        <c:ser>
          <c:idx val="17"/>
          <c:order val="17"/>
          <c:tx>
            <c:strRef>
              <c:f>'Pobreza por entidad'!$A$20</c:f>
              <c:strCache>
                <c:ptCount val="1"/>
                <c:pt idx="0">
                  <c:v>Nayarit</c:v>
                </c:pt>
              </c:strCache>
            </c:strRef>
          </c:tx>
          <c:spPr>
            <a:ln w="28575" cap="rnd">
              <a:solidFill>
                <a:schemeClr val="accent6">
                  <a:lumMod val="80000"/>
                  <a:lumOff val="20000"/>
                </a:schemeClr>
              </a:solidFill>
              <a:round/>
            </a:ln>
            <a:effectLst/>
          </c:spPr>
          <c:marker>
            <c:symbol val="none"/>
          </c:marker>
          <c:cat>
            <c:numRef>
              <c:f>'Pobreza por entidad'!$B$2:$F$2</c:f>
              <c:numCache>
                <c:formatCode>General</c:formatCode>
                <c:ptCount val="5"/>
                <c:pt idx="0">
                  <c:v>2008</c:v>
                </c:pt>
                <c:pt idx="1">
                  <c:v>2010</c:v>
                </c:pt>
                <c:pt idx="2">
                  <c:v>2012</c:v>
                </c:pt>
                <c:pt idx="3">
                  <c:v>2014</c:v>
                </c:pt>
                <c:pt idx="4">
                  <c:v>2016</c:v>
                </c:pt>
              </c:numCache>
            </c:numRef>
          </c:cat>
          <c:val>
            <c:numRef>
              <c:f>'Pobreza por entidad'!$B$20:$F$20</c:f>
              <c:numCache>
                <c:formatCode>0.0</c:formatCode>
                <c:ptCount val="5"/>
                <c:pt idx="0">
                  <c:v>41.74583703453041</c:v>
                </c:pt>
                <c:pt idx="1">
                  <c:v>41.357299066853528</c:v>
                </c:pt>
                <c:pt idx="2">
                  <c:v>47.625307795419076</c:v>
                </c:pt>
                <c:pt idx="3">
                  <c:v>40.503312663023124</c:v>
                </c:pt>
                <c:pt idx="4">
                  <c:v>37.525532256249264</c:v>
                </c:pt>
              </c:numCache>
            </c:numRef>
          </c:val>
          <c:smooth val="0"/>
          <c:extLst>
            <c:ext xmlns:c16="http://schemas.microsoft.com/office/drawing/2014/chart" uri="{C3380CC4-5D6E-409C-BE32-E72D297353CC}">
              <c16:uniqueId val="{00000012-0AB5-49EB-8ED1-1D34CBBA924D}"/>
            </c:ext>
          </c:extLst>
        </c:ser>
        <c:ser>
          <c:idx val="18"/>
          <c:order val="18"/>
          <c:tx>
            <c:strRef>
              <c:f>'Pobreza por entidad'!$A$21</c:f>
              <c:strCache>
                <c:ptCount val="1"/>
                <c:pt idx="0">
                  <c:v>Nuevo León</c:v>
                </c:pt>
              </c:strCache>
            </c:strRef>
          </c:tx>
          <c:spPr>
            <a:ln w="28575" cap="rnd">
              <a:solidFill>
                <a:schemeClr val="accent1">
                  <a:lumMod val="80000"/>
                </a:schemeClr>
              </a:solidFill>
              <a:round/>
            </a:ln>
            <a:effectLst/>
          </c:spPr>
          <c:marker>
            <c:symbol val="none"/>
          </c:marker>
          <c:cat>
            <c:numRef>
              <c:f>'Pobreza por entidad'!$B$2:$F$2</c:f>
              <c:numCache>
                <c:formatCode>General</c:formatCode>
                <c:ptCount val="5"/>
                <c:pt idx="0">
                  <c:v>2008</c:v>
                </c:pt>
                <c:pt idx="1">
                  <c:v>2010</c:v>
                </c:pt>
                <c:pt idx="2">
                  <c:v>2012</c:v>
                </c:pt>
                <c:pt idx="3">
                  <c:v>2014</c:v>
                </c:pt>
                <c:pt idx="4">
                  <c:v>2016</c:v>
                </c:pt>
              </c:numCache>
            </c:numRef>
          </c:cat>
          <c:val>
            <c:numRef>
              <c:f>'Pobreza por entidad'!$B$21:$F$21</c:f>
              <c:numCache>
                <c:formatCode>0.0</c:formatCode>
                <c:ptCount val="5"/>
                <c:pt idx="0">
                  <c:v>21.365400006521767</c:v>
                </c:pt>
                <c:pt idx="1">
                  <c:v>21.017552476935002</c:v>
                </c:pt>
                <c:pt idx="2">
                  <c:v>23.246786025752833</c:v>
                </c:pt>
                <c:pt idx="3">
                  <c:v>20.366180797960542</c:v>
                </c:pt>
                <c:pt idx="4">
                  <c:v>14.245565186496773</c:v>
                </c:pt>
              </c:numCache>
            </c:numRef>
          </c:val>
          <c:smooth val="0"/>
          <c:extLst>
            <c:ext xmlns:c16="http://schemas.microsoft.com/office/drawing/2014/chart" uri="{C3380CC4-5D6E-409C-BE32-E72D297353CC}">
              <c16:uniqueId val="{00000013-0AB5-49EB-8ED1-1D34CBBA924D}"/>
            </c:ext>
          </c:extLst>
        </c:ser>
        <c:ser>
          <c:idx val="19"/>
          <c:order val="19"/>
          <c:tx>
            <c:strRef>
              <c:f>'Pobreza por entidad'!$A$22</c:f>
              <c:strCache>
                <c:ptCount val="1"/>
                <c:pt idx="0">
                  <c:v>Oaxaca</c:v>
                </c:pt>
              </c:strCache>
            </c:strRef>
          </c:tx>
          <c:spPr>
            <a:ln w="41275" cap="rnd">
              <a:solidFill>
                <a:schemeClr val="accent2">
                  <a:lumMod val="80000"/>
                </a:schemeClr>
              </a:solidFill>
              <a:round/>
            </a:ln>
            <a:effectLst/>
          </c:spPr>
          <c:marker>
            <c:symbol val="none"/>
          </c:marker>
          <c:cat>
            <c:numRef>
              <c:f>'Pobreza por entidad'!$B$2:$F$2</c:f>
              <c:numCache>
                <c:formatCode>General</c:formatCode>
                <c:ptCount val="5"/>
                <c:pt idx="0">
                  <c:v>2008</c:v>
                </c:pt>
                <c:pt idx="1">
                  <c:v>2010</c:v>
                </c:pt>
                <c:pt idx="2">
                  <c:v>2012</c:v>
                </c:pt>
                <c:pt idx="3">
                  <c:v>2014</c:v>
                </c:pt>
                <c:pt idx="4">
                  <c:v>2016</c:v>
                </c:pt>
              </c:numCache>
            </c:numRef>
          </c:cat>
          <c:val>
            <c:numRef>
              <c:f>'Pobreza por entidad'!$B$22:$F$22</c:f>
              <c:numCache>
                <c:formatCode>0.0</c:formatCode>
                <c:ptCount val="5"/>
                <c:pt idx="0">
                  <c:v>61.803380846907451</c:v>
                </c:pt>
                <c:pt idx="1">
                  <c:v>66.987414761241169</c:v>
                </c:pt>
                <c:pt idx="2">
                  <c:v>61.937351204786481</c:v>
                </c:pt>
                <c:pt idx="3">
                  <c:v>66.750093378756773</c:v>
                </c:pt>
                <c:pt idx="4">
                  <c:v>70.401104722391523</c:v>
                </c:pt>
              </c:numCache>
            </c:numRef>
          </c:val>
          <c:smooth val="0"/>
          <c:extLst>
            <c:ext xmlns:c16="http://schemas.microsoft.com/office/drawing/2014/chart" uri="{C3380CC4-5D6E-409C-BE32-E72D297353CC}">
              <c16:uniqueId val="{00000014-0AB5-49EB-8ED1-1D34CBBA924D}"/>
            </c:ext>
          </c:extLst>
        </c:ser>
        <c:ser>
          <c:idx val="20"/>
          <c:order val="20"/>
          <c:tx>
            <c:strRef>
              <c:f>'Pobreza por entidad'!$A$23</c:f>
              <c:strCache>
                <c:ptCount val="1"/>
                <c:pt idx="0">
                  <c:v>Puebla</c:v>
                </c:pt>
              </c:strCache>
            </c:strRef>
          </c:tx>
          <c:spPr>
            <a:ln w="41275" cap="rnd">
              <a:solidFill>
                <a:srgbClr val="009999"/>
              </a:solidFill>
              <a:round/>
            </a:ln>
            <a:effectLst/>
          </c:spPr>
          <c:marker>
            <c:symbol val="none"/>
          </c:marker>
          <c:cat>
            <c:numRef>
              <c:f>'Pobreza por entidad'!$B$2:$F$2</c:f>
              <c:numCache>
                <c:formatCode>General</c:formatCode>
                <c:ptCount val="5"/>
                <c:pt idx="0">
                  <c:v>2008</c:v>
                </c:pt>
                <c:pt idx="1">
                  <c:v>2010</c:v>
                </c:pt>
                <c:pt idx="2">
                  <c:v>2012</c:v>
                </c:pt>
                <c:pt idx="3">
                  <c:v>2014</c:v>
                </c:pt>
                <c:pt idx="4">
                  <c:v>2016</c:v>
                </c:pt>
              </c:numCache>
            </c:numRef>
          </c:cat>
          <c:val>
            <c:numRef>
              <c:f>'Pobreza por entidad'!$B$23:$F$23</c:f>
              <c:numCache>
                <c:formatCode>0.0</c:formatCode>
                <c:ptCount val="5"/>
                <c:pt idx="0">
                  <c:v>64.551529659660261</c:v>
                </c:pt>
                <c:pt idx="1">
                  <c:v>61.483103581945421</c:v>
                </c:pt>
                <c:pt idx="2">
                  <c:v>64.470351507510458</c:v>
                </c:pt>
                <c:pt idx="3">
                  <c:v>64.537023089668821</c:v>
                </c:pt>
                <c:pt idx="4">
                  <c:v>59.440157622675571</c:v>
                </c:pt>
              </c:numCache>
            </c:numRef>
          </c:val>
          <c:smooth val="0"/>
          <c:extLst>
            <c:ext xmlns:c16="http://schemas.microsoft.com/office/drawing/2014/chart" uri="{C3380CC4-5D6E-409C-BE32-E72D297353CC}">
              <c16:uniqueId val="{00000015-0AB5-49EB-8ED1-1D34CBBA924D}"/>
            </c:ext>
          </c:extLst>
        </c:ser>
        <c:ser>
          <c:idx val="21"/>
          <c:order val="21"/>
          <c:tx>
            <c:strRef>
              <c:f>'Pobreza por entidad'!$A$24</c:f>
              <c:strCache>
                <c:ptCount val="1"/>
                <c:pt idx="0">
                  <c:v>Querétaro</c:v>
                </c:pt>
              </c:strCache>
            </c:strRef>
          </c:tx>
          <c:spPr>
            <a:ln w="28575" cap="rnd">
              <a:solidFill>
                <a:schemeClr val="accent4">
                  <a:lumMod val="80000"/>
                </a:schemeClr>
              </a:solidFill>
              <a:round/>
            </a:ln>
            <a:effectLst/>
          </c:spPr>
          <c:marker>
            <c:symbol val="none"/>
          </c:marker>
          <c:cat>
            <c:numRef>
              <c:f>'Pobreza por entidad'!$B$2:$F$2</c:f>
              <c:numCache>
                <c:formatCode>General</c:formatCode>
                <c:ptCount val="5"/>
                <c:pt idx="0">
                  <c:v>2008</c:v>
                </c:pt>
                <c:pt idx="1">
                  <c:v>2010</c:v>
                </c:pt>
                <c:pt idx="2">
                  <c:v>2012</c:v>
                </c:pt>
                <c:pt idx="3">
                  <c:v>2014</c:v>
                </c:pt>
                <c:pt idx="4">
                  <c:v>2016</c:v>
                </c:pt>
              </c:numCache>
            </c:numRef>
          </c:cat>
          <c:val>
            <c:numRef>
              <c:f>'Pobreza por entidad'!$B$24:$F$24</c:f>
              <c:numCache>
                <c:formatCode>0.0</c:formatCode>
                <c:ptCount val="5"/>
                <c:pt idx="0">
                  <c:v>35.214429642897123</c:v>
                </c:pt>
                <c:pt idx="1">
                  <c:v>41.410630398033881</c:v>
                </c:pt>
                <c:pt idx="2">
                  <c:v>36.917077355643087</c:v>
                </c:pt>
                <c:pt idx="3">
                  <c:v>34.175291260220789</c:v>
                </c:pt>
                <c:pt idx="4">
                  <c:v>31.119215753466573</c:v>
                </c:pt>
              </c:numCache>
            </c:numRef>
          </c:val>
          <c:smooth val="0"/>
          <c:extLst>
            <c:ext xmlns:c16="http://schemas.microsoft.com/office/drawing/2014/chart" uri="{C3380CC4-5D6E-409C-BE32-E72D297353CC}">
              <c16:uniqueId val="{00000016-0AB5-49EB-8ED1-1D34CBBA924D}"/>
            </c:ext>
          </c:extLst>
        </c:ser>
        <c:ser>
          <c:idx val="22"/>
          <c:order val="22"/>
          <c:tx>
            <c:strRef>
              <c:f>'Pobreza por entidad'!$A$25</c:f>
              <c:strCache>
                <c:ptCount val="1"/>
                <c:pt idx="0">
                  <c:v>Quintana Roo</c:v>
                </c:pt>
              </c:strCache>
            </c:strRef>
          </c:tx>
          <c:spPr>
            <a:ln w="28575" cap="rnd">
              <a:solidFill>
                <a:schemeClr val="accent5">
                  <a:lumMod val="80000"/>
                </a:schemeClr>
              </a:solidFill>
              <a:round/>
            </a:ln>
            <a:effectLst/>
          </c:spPr>
          <c:marker>
            <c:symbol val="none"/>
          </c:marker>
          <c:cat>
            <c:numRef>
              <c:f>'Pobreza por entidad'!$B$2:$F$2</c:f>
              <c:numCache>
                <c:formatCode>General</c:formatCode>
                <c:ptCount val="5"/>
                <c:pt idx="0">
                  <c:v>2008</c:v>
                </c:pt>
                <c:pt idx="1">
                  <c:v>2010</c:v>
                </c:pt>
                <c:pt idx="2">
                  <c:v>2012</c:v>
                </c:pt>
                <c:pt idx="3">
                  <c:v>2014</c:v>
                </c:pt>
                <c:pt idx="4">
                  <c:v>2016</c:v>
                </c:pt>
              </c:numCache>
            </c:numRef>
          </c:cat>
          <c:val>
            <c:numRef>
              <c:f>'Pobreza por entidad'!$B$25:$F$25</c:f>
              <c:numCache>
                <c:formatCode>0.0</c:formatCode>
                <c:ptCount val="5"/>
                <c:pt idx="0">
                  <c:v>33.690569684302638</c:v>
                </c:pt>
                <c:pt idx="1">
                  <c:v>34.62680475635743</c:v>
                </c:pt>
                <c:pt idx="2">
                  <c:v>38.793321928657413</c:v>
                </c:pt>
                <c:pt idx="3">
                  <c:v>35.882197981308025</c:v>
                </c:pt>
                <c:pt idx="4">
                  <c:v>28.846836915916469</c:v>
                </c:pt>
              </c:numCache>
            </c:numRef>
          </c:val>
          <c:smooth val="0"/>
          <c:extLst>
            <c:ext xmlns:c16="http://schemas.microsoft.com/office/drawing/2014/chart" uri="{C3380CC4-5D6E-409C-BE32-E72D297353CC}">
              <c16:uniqueId val="{00000017-0AB5-49EB-8ED1-1D34CBBA924D}"/>
            </c:ext>
          </c:extLst>
        </c:ser>
        <c:ser>
          <c:idx val="23"/>
          <c:order val="23"/>
          <c:tx>
            <c:strRef>
              <c:f>'Pobreza por entidad'!$A$26</c:f>
              <c:strCache>
                <c:ptCount val="1"/>
                <c:pt idx="0">
                  <c:v>San Luis Potosí</c:v>
                </c:pt>
              </c:strCache>
            </c:strRef>
          </c:tx>
          <c:spPr>
            <a:ln w="28575" cap="rnd">
              <a:solidFill>
                <a:schemeClr val="accent6">
                  <a:lumMod val="80000"/>
                </a:schemeClr>
              </a:solidFill>
              <a:round/>
            </a:ln>
            <a:effectLst/>
          </c:spPr>
          <c:marker>
            <c:symbol val="none"/>
          </c:marker>
          <c:cat>
            <c:numRef>
              <c:f>'Pobreza por entidad'!$B$2:$F$2</c:f>
              <c:numCache>
                <c:formatCode>General</c:formatCode>
                <c:ptCount val="5"/>
                <c:pt idx="0">
                  <c:v>2008</c:v>
                </c:pt>
                <c:pt idx="1">
                  <c:v>2010</c:v>
                </c:pt>
                <c:pt idx="2">
                  <c:v>2012</c:v>
                </c:pt>
                <c:pt idx="3">
                  <c:v>2014</c:v>
                </c:pt>
                <c:pt idx="4">
                  <c:v>2016</c:v>
                </c:pt>
              </c:numCache>
            </c:numRef>
          </c:cat>
          <c:val>
            <c:numRef>
              <c:f>'Pobreza por entidad'!$B$26:$F$26</c:f>
              <c:numCache>
                <c:formatCode>0.0</c:formatCode>
                <c:ptCount val="5"/>
                <c:pt idx="0">
                  <c:v>50.935156398259721</c:v>
                </c:pt>
                <c:pt idx="1">
                  <c:v>52.400585386892963</c:v>
                </c:pt>
                <c:pt idx="2">
                  <c:v>50.53263839884945</c:v>
                </c:pt>
                <c:pt idx="3">
                  <c:v>49.101433852871835</c:v>
                </c:pt>
                <c:pt idx="4">
                  <c:v>45.520657275478101</c:v>
                </c:pt>
              </c:numCache>
            </c:numRef>
          </c:val>
          <c:smooth val="0"/>
          <c:extLst>
            <c:ext xmlns:c16="http://schemas.microsoft.com/office/drawing/2014/chart" uri="{C3380CC4-5D6E-409C-BE32-E72D297353CC}">
              <c16:uniqueId val="{00000018-0AB5-49EB-8ED1-1D34CBBA924D}"/>
            </c:ext>
          </c:extLst>
        </c:ser>
        <c:ser>
          <c:idx val="24"/>
          <c:order val="24"/>
          <c:tx>
            <c:strRef>
              <c:f>'Pobreza por entidad'!$A$27</c:f>
              <c:strCache>
                <c:ptCount val="1"/>
                <c:pt idx="0">
                  <c:v>Sinaloa</c:v>
                </c:pt>
              </c:strCache>
            </c:strRef>
          </c:tx>
          <c:spPr>
            <a:ln w="28575" cap="rnd">
              <a:solidFill>
                <a:schemeClr val="accent1">
                  <a:lumMod val="60000"/>
                  <a:lumOff val="40000"/>
                </a:schemeClr>
              </a:solidFill>
              <a:round/>
            </a:ln>
            <a:effectLst/>
          </c:spPr>
          <c:marker>
            <c:symbol val="none"/>
          </c:marker>
          <c:cat>
            <c:numRef>
              <c:f>'Pobreza por entidad'!$B$2:$F$2</c:f>
              <c:numCache>
                <c:formatCode>General</c:formatCode>
                <c:ptCount val="5"/>
                <c:pt idx="0">
                  <c:v>2008</c:v>
                </c:pt>
                <c:pt idx="1">
                  <c:v>2010</c:v>
                </c:pt>
                <c:pt idx="2">
                  <c:v>2012</c:v>
                </c:pt>
                <c:pt idx="3">
                  <c:v>2014</c:v>
                </c:pt>
                <c:pt idx="4">
                  <c:v>2016</c:v>
                </c:pt>
              </c:numCache>
            </c:numRef>
          </c:cat>
          <c:val>
            <c:numRef>
              <c:f>'Pobreza por entidad'!$B$27:$F$27</c:f>
              <c:numCache>
                <c:formatCode>0.0</c:formatCode>
                <c:ptCount val="5"/>
                <c:pt idx="0">
                  <c:v>32.393549040178819</c:v>
                </c:pt>
                <c:pt idx="1">
                  <c:v>36.668698293608209</c:v>
                </c:pt>
                <c:pt idx="2">
                  <c:v>36.26036720089698</c:v>
                </c:pt>
                <c:pt idx="3">
                  <c:v>39.36940991054508</c:v>
                </c:pt>
                <c:pt idx="4">
                  <c:v>30.80663701814666</c:v>
                </c:pt>
              </c:numCache>
            </c:numRef>
          </c:val>
          <c:smooth val="0"/>
          <c:extLst>
            <c:ext xmlns:c16="http://schemas.microsoft.com/office/drawing/2014/chart" uri="{C3380CC4-5D6E-409C-BE32-E72D297353CC}">
              <c16:uniqueId val="{00000019-0AB5-49EB-8ED1-1D34CBBA924D}"/>
            </c:ext>
          </c:extLst>
        </c:ser>
        <c:ser>
          <c:idx val="25"/>
          <c:order val="25"/>
          <c:tx>
            <c:strRef>
              <c:f>'Pobreza por entidad'!$A$28</c:f>
              <c:strCache>
                <c:ptCount val="1"/>
                <c:pt idx="0">
                  <c:v>Sonora</c:v>
                </c:pt>
              </c:strCache>
            </c:strRef>
          </c:tx>
          <c:spPr>
            <a:ln w="28575" cap="rnd">
              <a:solidFill>
                <a:schemeClr val="accent2">
                  <a:lumMod val="60000"/>
                  <a:lumOff val="40000"/>
                </a:schemeClr>
              </a:solidFill>
              <a:round/>
            </a:ln>
            <a:effectLst/>
          </c:spPr>
          <c:marker>
            <c:symbol val="none"/>
          </c:marker>
          <c:cat>
            <c:numRef>
              <c:f>'Pobreza por entidad'!$B$2:$F$2</c:f>
              <c:numCache>
                <c:formatCode>General</c:formatCode>
                <c:ptCount val="5"/>
                <c:pt idx="0">
                  <c:v>2008</c:v>
                </c:pt>
                <c:pt idx="1">
                  <c:v>2010</c:v>
                </c:pt>
                <c:pt idx="2">
                  <c:v>2012</c:v>
                </c:pt>
                <c:pt idx="3">
                  <c:v>2014</c:v>
                </c:pt>
                <c:pt idx="4">
                  <c:v>2016</c:v>
                </c:pt>
              </c:numCache>
            </c:numRef>
          </c:cat>
          <c:val>
            <c:numRef>
              <c:f>'Pobreza por entidad'!$B$28:$F$28</c:f>
              <c:numCache>
                <c:formatCode>0.0</c:formatCode>
                <c:ptCount val="5"/>
                <c:pt idx="0">
                  <c:v>27.11696122095827</c:v>
                </c:pt>
                <c:pt idx="1">
                  <c:v>33.148915116226689</c:v>
                </c:pt>
                <c:pt idx="2">
                  <c:v>29.119836675475121</c:v>
                </c:pt>
                <c:pt idx="3">
                  <c:v>29.35822205316434</c:v>
                </c:pt>
                <c:pt idx="4">
                  <c:v>27.863703526953088</c:v>
                </c:pt>
              </c:numCache>
            </c:numRef>
          </c:val>
          <c:smooth val="0"/>
          <c:extLst>
            <c:ext xmlns:c16="http://schemas.microsoft.com/office/drawing/2014/chart" uri="{C3380CC4-5D6E-409C-BE32-E72D297353CC}">
              <c16:uniqueId val="{0000001A-0AB5-49EB-8ED1-1D34CBBA924D}"/>
            </c:ext>
          </c:extLst>
        </c:ser>
        <c:ser>
          <c:idx val="26"/>
          <c:order val="26"/>
          <c:tx>
            <c:strRef>
              <c:f>'Pobreza por entidad'!$A$29</c:f>
              <c:strCache>
                <c:ptCount val="1"/>
                <c:pt idx="0">
                  <c:v>Tabasco</c:v>
                </c:pt>
              </c:strCache>
            </c:strRef>
          </c:tx>
          <c:spPr>
            <a:ln w="28575" cap="rnd">
              <a:solidFill>
                <a:schemeClr val="accent3">
                  <a:lumMod val="60000"/>
                  <a:lumOff val="40000"/>
                </a:schemeClr>
              </a:solidFill>
              <a:round/>
            </a:ln>
            <a:effectLst/>
          </c:spPr>
          <c:marker>
            <c:symbol val="none"/>
          </c:marker>
          <c:cat>
            <c:numRef>
              <c:f>'Pobreza por entidad'!$B$2:$F$2</c:f>
              <c:numCache>
                <c:formatCode>General</c:formatCode>
                <c:ptCount val="5"/>
                <c:pt idx="0">
                  <c:v>2008</c:v>
                </c:pt>
                <c:pt idx="1">
                  <c:v>2010</c:v>
                </c:pt>
                <c:pt idx="2">
                  <c:v>2012</c:v>
                </c:pt>
                <c:pt idx="3">
                  <c:v>2014</c:v>
                </c:pt>
                <c:pt idx="4">
                  <c:v>2016</c:v>
                </c:pt>
              </c:numCache>
            </c:numRef>
          </c:cat>
          <c:val>
            <c:numRef>
              <c:f>'Pobreza por entidad'!$B$29:$F$29</c:f>
              <c:numCache>
                <c:formatCode>0.0</c:formatCode>
                <c:ptCount val="5"/>
                <c:pt idx="0">
                  <c:v>53.824434736829708</c:v>
                </c:pt>
                <c:pt idx="1">
                  <c:v>57.095980057883068</c:v>
                </c:pt>
                <c:pt idx="2">
                  <c:v>49.689859342954868</c:v>
                </c:pt>
                <c:pt idx="3">
                  <c:v>49.570649221430926</c:v>
                </c:pt>
                <c:pt idx="4">
                  <c:v>50.851786428559009</c:v>
                </c:pt>
              </c:numCache>
            </c:numRef>
          </c:val>
          <c:smooth val="0"/>
          <c:extLst>
            <c:ext xmlns:c16="http://schemas.microsoft.com/office/drawing/2014/chart" uri="{C3380CC4-5D6E-409C-BE32-E72D297353CC}">
              <c16:uniqueId val="{0000001B-0AB5-49EB-8ED1-1D34CBBA924D}"/>
            </c:ext>
          </c:extLst>
        </c:ser>
        <c:ser>
          <c:idx val="27"/>
          <c:order val="27"/>
          <c:tx>
            <c:strRef>
              <c:f>'Pobreza por entidad'!$A$30</c:f>
              <c:strCache>
                <c:ptCount val="1"/>
                <c:pt idx="0">
                  <c:v>Tamaulipas</c:v>
                </c:pt>
              </c:strCache>
            </c:strRef>
          </c:tx>
          <c:spPr>
            <a:ln w="28575" cap="rnd">
              <a:solidFill>
                <a:schemeClr val="accent4">
                  <a:lumMod val="60000"/>
                  <a:lumOff val="40000"/>
                </a:schemeClr>
              </a:solidFill>
              <a:round/>
            </a:ln>
            <a:effectLst/>
          </c:spPr>
          <c:marker>
            <c:symbol val="none"/>
          </c:marker>
          <c:cat>
            <c:numRef>
              <c:f>'Pobreza por entidad'!$B$2:$F$2</c:f>
              <c:numCache>
                <c:formatCode>General</c:formatCode>
                <c:ptCount val="5"/>
                <c:pt idx="0">
                  <c:v>2008</c:v>
                </c:pt>
                <c:pt idx="1">
                  <c:v>2010</c:v>
                </c:pt>
                <c:pt idx="2">
                  <c:v>2012</c:v>
                </c:pt>
                <c:pt idx="3">
                  <c:v>2014</c:v>
                </c:pt>
                <c:pt idx="4">
                  <c:v>2016</c:v>
                </c:pt>
              </c:numCache>
            </c:numRef>
          </c:cat>
          <c:val>
            <c:numRef>
              <c:f>'Pobreza por entidad'!$B$30:$F$30</c:f>
              <c:numCache>
                <c:formatCode>0.0</c:formatCode>
                <c:ptCount val="5"/>
                <c:pt idx="0">
                  <c:v>33.840678227360307</c:v>
                </c:pt>
                <c:pt idx="1">
                  <c:v>38.951186012621676</c:v>
                </c:pt>
                <c:pt idx="2">
                  <c:v>38.359426753375189</c:v>
                </c:pt>
                <c:pt idx="3">
                  <c:v>37.923559933985366</c:v>
                </c:pt>
                <c:pt idx="4">
                  <c:v>32.162231478385586</c:v>
                </c:pt>
              </c:numCache>
            </c:numRef>
          </c:val>
          <c:smooth val="0"/>
          <c:extLst>
            <c:ext xmlns:c16="http://schemas.microsoft.com/office/drawing/2014/chart" uri="{C3380CC4-5D6E-409C-BE32-E72D297353CC}">
              <c16:uniqueId val="{0000001C-0AB5-49EB-8ED1-1D34CBBA924D}"/>
            </c:ext>
          </c:extLst>
        </c:ser>
        <c:ser>
          <c:idx val="28"/>
          <c:order val="28"/>
          <c:tx>
            <c:strRef>
              <c:f>'Pobreza por entidad'!$A$31</c:f>
              <c:strCache>
                <c:ptCount val="1"/>
                <c:pt idx="0">
                  <c:v>Tlaxcala</c:v>
                </c:pt>
              </c:strCache>
            </c:strRef>
          </c:tx>
          <c:spPr>
            <a:ln w="28575" cap="rnd">
              <a:solidFill>
                <a:schemeClr val="accent5">
                  <a:lumMod val="60000"/>
                  <a:lumOff val="40000"/>
                </a:schemeClr>
              </a:solidFill>
              <a:round/>
            </a:ln>
            <a:effectLst/>
          </c:spPr>
          <c:marker>
            <c:symbol val="none"/>
          </c:marker>
          <c:cat>
            <c:numRef>
              <c:f>'Pobreza por entidad'!$B$2:$F$2</c:f>
              <c:numCache>
                <c:formatCode>General</c:formatCode>
                <c:ptCount val="5"/>
                <c:pt idx="0">
                  <c:v>2008</c:v>
                </c:pt>
                <c:pt idx="1">
                  <c:v>2010</c:v>
                </c:pt>
                <c:pt idx="2">
                  <c:v>2012</c:v>
                </c:pt>
                <c:pt idx="3">
                  <c:v>2014</c:v>
                </c:pt>
                <c:pt idx="4">
                  <c:v>2016</c:v>
                </c:pt>
              </c:numCache>
            </c:numRef>
          </c:cat>
          <c:val>
            <c:numRef>
              <c:f>'Pobreza por entidad'!$B$31:$F$31</c:f>
              <c:numCache>
                <c:formatCode>0.0</c:formatCode>
                <c:ptCount val="5"/>
                <c:pt idx="0">
                  <c:v>59.577968204246822</c:v>
                </c:pt>
                <c:pt idx="1">
                  <c:v>60.312902400456345</c:v>
                </c:pt>
                <c:pt idx="2">
                  <c:v>57.879434377073281</c:v>
                </c:pt>
                <c:pt idx="3">
                  <c:v>58.927588541205346</c:v>
                </c:pt>
                <c:pt idx="4">
                  <c:v>53.945662058685841</c:v>
                </c:pt>
              </c:numCache>
            </c:numRef>
          </c:val>
          <c:smooth val="0"/>
          <c:extLst>
            <c:ext xmlns:c16="http://schemas.microsoft.com/office/drawing/2014/chart" uri="{C3380CC4-5D6E-409C-BE32-E72D297353CC}">
              <c16:uniqueId val="{0000001D-0AB5-49EB-8ED1-1D34CBBA924D}"/>
            </c:ext>
          </c:extLst>
        </c:ser>
        <c:ser>
          <c:idx val="29"/>
          <c:order val="29"/>
          <c:tx>
            <c:strRef>
              <c:f>'Pobreza por entidad'!$A$32</c:f>
              <c:strCache>
                <c:ptCount val="1"/>
                <c:pt idx="0">
                  <c:v>Veracruz</c:v>
                </c:pt>
              </c:strCache>
            </c:strRef>
          </c:tx>
          <c:spPr>
            <a:ln w="41275" cap="rnd">
              <a:solidFill>
                <a:srgbClr val="5AAD53"/>
              </a:solidFill>
              <a:round/>
            </a:ln>
            <a:effectLst/>
          </c:spPr>
          <c:marker>
            <c:symbol val="none"/>
          </c:marker>
          <c:cat>
            <c:numRef>
              <c:f>'Pobreza por entidad'!$B$2:$F$2</c:f>
              <c:numCache>
                <c:formatCode>General</c:formatCode>
                <c:ptCount val="5"/>
                <c:pt idx="0">
                  <c:v>2008</c:v>
                </c:pt>
                <c:pt idx="1">
                  <c:v>2010</c:v>
                </c:pt>
                <c:pt idx="2">
                  <c:v>2012</c:v>
                </c:pt>
                <c:pt idx="3">
                  <c:v>2014</c:v>
                </c:pt>
                <c:pt idx="4">
                  <c:v>2016</c:v>
                </c:pt>
              </c:numCache>
            </c:numRef>
          </c:cat>
          <c:val>
            <c:numRef>
              <c:f>'Pobreza por entidad'!$B$32:$F$32</c:f>
              <c:numCache>
                <c:formatCode>0.0</c:formatCode>
                <c:ptCount val="5"/>
                <c:pt idx="0">
                  <c:v>51.190736515044399</c:v>
                </c:pt>
                <c:pt idx="1">
                  <c:v>57.579122113026372</c:v>
                </c:pt>
                <c:pt idx="2">
                  <c:v>52.644296919417634</c:v>
                </c:pt>
                <c:pt idx="3">
                  <c:v>58.005177890477754</c:v>
                </c:pt>
                <c:pt idx="4">
                  <c:v>62.160045488325522</c:v>
                </c:pt>
              </c:numCache>
            </c:numRef>
          </c:val>
          <c:smooth val="0"/>
          <c:extLst>
            <c:ext xmlns:c16="http://schemas.microsoft.com/office/drawing/2014/chart" uri="{C3380CC4-5D6E-409C-BE32-E72D297353CC}">
              <c16:uniqueId val="{0000001E-0AB5-49EB-8ED1-1D34CBBA924D}"/>
            </c:ext>
          </c:extLst>
        </c:ser>
        <c:ser>
          <c:idx val="30"/>
          <c:order val="30"/>
          <c:tx>
            <c:strRef>
              <c:f>'Pobreza por entidad'!$A$33</c:f>
              <c:strCache>
                <c:ptCount val="1"/>
                <c:pt idx="0">
                  <c:v>Yucatán</c:v>
                </c:pt>
              </c:strCache>
            </c:strRef>
          </c:tx>
          <c:spPr>
            <a:ln w="28575" cap="rnd">
              <a:solidFill>
                <a:schemeClr val="accent1">
                  <a:lumMod val="50000"/>
                </a:schemeClr>
              </a:solidFill>
              <a:round/>
            </a:ln>
            <a:effectLst/>
          </c:spPr>
          <c:marker>
            <c:symbol val="none"/>
          </c:marker>
          <c:cat>
            <c:numRef>
              <c:f>'Pobreza por entidad'!$B$2:$F$2</c:f>
              <c:numCache>
                <c:formatCode>General</c:formatCode>
                <c:ptCount val="5"/>
                <c:pt idx="0">
                  <c:v>2008</c:v>
                </c:pt>
                <c:pt idx="1">
                  <c:v>2010</c:v>
                </c:pt>
                <c:pt idx="2">
                  <c:v>2012</c:v>
                </c:pt>
                <c:pt idx="3">
                  <c:v>2014</c:v>
                </c:pt>
                <c:pt idx="4">
                  <c:v>2016</c:v>
                </c:pt>
              </c:numCache>
            </c:numRef>
          </c:cat>
          <c:val>
            <c:numRef>
              <c:f>'Pobreza por entidad'!$B$33:$F$33</c:f>
              <c:numCache>
                <c:formatCode>0.0</c:formatCode>
                <c:ptCount val="5"/>
                <c:pt idx="0">
                  <c:v>47.026960884707336</c:v>
                </c:pt>
                <c:pt idx="1">
                  <c:v>48.32065428621695</c:v>
                </c:pt>
                <c:pt idx="2">
                  <c:v>48.85650545085992</c:v>
                </c:pt>
                <c:pt idx="3">
                  <c:v>45.856505140203694</c:v>
                </c:pt>
                <c:pt idx="4">
                  <c:v>41.871657480905363</c:v>
                </c:pt>
              </c:numCache>
            </c:numRef>
          </c:val>
          <c:smooth val="0"/>
          <c:extLst>
            <c:ext xmlns:c16="http://schemas.microsoft.com/office/drawing/2014/chart" uri="{C3380CC4-5D6E-409C-BE32-E72D297353CC}">
              <c16:uniqueId val="{0000001F-0AB5-49EB-8ED1-1D34CBBA924D}"/>
            </c:ext>
          </c:extLst>
        </c:ser>
        <c:ser>
          <c:idx val="31"/>
          <c:order val="31"/>
          <c:tx>
            <c:strRef>
              <c:f>'Pobreza por entidad'!$A$34</c:f>
              <c:strCache>
                <c:ptCount val="1"/>
                <c:pt idx="0">
                  <c:v>Zacatecas</c:v>
                </c:pt>
              </c:strCache>
            </c:strRef>
          </c:tx>
          <c:spPr>
            <a:ln w="28575" cap="rnd">
              <a:solidFill>
                <a:schemeClr val="accent2">
                  <a:lumMod val="50000"/>
                </a:schemeClr>
              </a:solidFill>
              <a:round/>
            </a:ln>
            <a:effectLst/>
          </c:spPr>
          <c:marker>
            <c:symbol val="none"/>
          </c:marker>
          <c:cat>
            <c:numRef>
              <c:f>'Pobreza por entidad'!$B$2:$F$2</c:f>
              <c:numCache>
                <c:formatCode>General</c:formatCode>
                <c:ptCount val="5"/>
                <c:pt idx="0">
                  <c:v>2008</c:v>
                </c:pt>
                <c:pt idx="1">
                  <c:v>2010</c:v>
                </c:pt>
                <c:pt idx="2">
                  <c:v>2012</c:v>
                </c:pt>
                <c:pt idx="3">
                  <c:v>2014</c:v>
                </c:pt>
                <c:pt idx="4">
                  <c:v>2016</c:v>
                </c:pt>
              </c:numCache>
            </c:numRef>
          </c:cat>
          <c:val>
            <c:numRef>
              <c:f>'Pobreza por entidad'!$B$34:$F$34</c:f>
              <c:numCache>
                <c:formatCode>0.0</c:formatCode>
                <c:ptCount val="5"/>
                <c:pt idx="0">
                  <c:v>50.131569171749099</c:v>
                </c:pt>
                <c:pt idx="1">
                  <c:v>60.247468471564922</c:v>
                </c:pt>
                <c:pt idx="2">
                  <c:v>54.213690381564476</c:v>
                </c:pt>
                <c:pt idx="3">
                  <c:v>52.345793789800275</c:v>
                </c:pt>
                <c:pt idx="4">
                  <c:v>49.003874970953419</c:v>
                </c:pt>
              </c:numCache>
            </c:numRef>
          </c:val>
          <c:smooth val="0"/>
          <c:extLst>
            <c:ext xmlns:c16="http://schemas.microsoft.com/office/drawing/2014/chart" uri="{C3380CC4-5D6E-409C-BE32-E72D297353CC}">
              <c16:uniqueId val="{00000020-0AB5-49EB-8ED1-1D34CBBA924D}"/>
            </c:ext>
          </c:extLst>
        </c:ser>
        <c:ser>
          <c:idx val="32"/>
          <c:order val="32"/>
          <c:tx>
            <c:strRef>
              <c:f>'Pobreza por entidad'!$A$35</c:f>
              <c:strCache>
                <c:ptCount val="1"/>
                <c:pt idx="0">
                  <c:v>Estados Unidos Mexicanos</c:v>
                </c:pt>
              </c:strCache>
            </c:strRef>
          </c:tx>
          <c:spPr>
            <a:ln w="53975" cap="rnd">
              <a:solidFill>
                <a:srgbClr val="D20000"/>
              </a:solidFill>
              <a:prstDash val="sysDash"/>
              <a:round/>
            </a:ln>
            <a:effectLst/>
          </c:spPr>
          <c:marker>
            <c:symbol val="circle"/>
            <c:size val="5"/>
            <c:spPr>
              <a:solidFill>
                <a:srgbClr val="D20000"/>
              </a:solidFill>
              <a:ln w="9525">
                <a:solidFill>
                  <a:schemeClr val="accent3">
                    <a:lumMod val="50000"/>
                  </a:schemeClr>
                </a:solidFill>
              </a:ln>
              <a:effectLst/>
            </c:spPr>
          </c:marker>
          <c:cat>
            <c:numRef>
              <c:f>'Pobreza por entidad'!$B$2:$F$2</c:f>
              <c:numCache>
                <c:formatCode>General</c:formatCode>
                <c:ptCount val="5"/>
                <c:pt idx="0">
                  <c:v>2008</c:v>
                </c:pt>
                <c:pt idx="1">
                  <c:v>2010</c:v>
                </c:pt>
                <c:pt idx="2">
                  <c:v>2012</c:v>
                </c:pt>
                <c:pt idx="3">
                  <c:v>2014</c:v>
                </c:pt>
                <c:pt idx="4">
                  <c:v>2016</c:v>
                </c:pt>
              </c:numCache>
            </c:numRef>
          </c:cat>
          <c:val>
            <c:numRef>
              <c:f>'Pobreza por entidad'!$B$35:$F$35</c:f>
              <c:numCache>
                <c:formatCode>0.0</c:formatCode>
                <c:ptCount val="5"/>
                <c:pt idx="0">
                  <c:v>44.358084476328251</c:v>
                </c:pt>
                <c:pt idx="1">
                  <c:v>46.109093079366758</c:v>
                </c:pt>
                <c:pt idx="2">
                  <c:v>45.479202535594233</c:v>
                </c:pt>
                <c:pt idx="3">
                  <c:v>46.167538420819092</c:v>
                </c:pt>
                <c:pt idx="4">
                  <c:v>43.558048784322253</c:v>
                </c:pt>
              </c:numCache>
            </c:numRef>
          </c:val>
          <c:smooth val="0"/>
          <c:extLst>
            <c:ext xmlns:c16="http://schemas.microsoft.com/office/drawing/2014/chart" uri="{C3380CC4-5D6E-409C-BE32-E72D297353CC}">
              <c16:uniqueId val="{00000021-0AB5-49EB-8ED1-1D34CBBA924D}"/>
            </c:ext>
          </c:extLst>
        </c:ser>
        <c:dLbls>
          <c:showLegendKey val="0"/>
          <c:showVal val="0"/>
          <c:showCatName val="0"/>
          <c:showSerName val="0"/>
          <c:showPercent val="0"/>
          <c:showBubbleSize val="0"/>
        </c:dLbls>
        <c:smooth val="0"/>
        <c:axId val="1914336880"/>
        <c:axId val="1914337968"/>
      </c:lineChart>
      <c:catAx>
        <c:axId val="1914336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MX"/>
          </a:p>
        </c:txPr>
        <c:crossAx val="1914337968"/>
        <c:crosses val="autoZero"/>
        <c:auto val="1"/>
        <c:lblAlgn val="ctr"/>
        <c:lblOffset val="100"/>
        <c:noMultiLvlLbl val="0"/>
      </c:catAx>
      <c:valAx>
        <c:axId val="191433796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s-MX" sz="1400" b="1" i="0" u="none" strike="noStrike" kern="1200" baseline="0" noProof="0">
                    <a:solidFill>
                      <a:sysClr val="windowText" lastClr="000000"/>
                    </a:solidFill>
                    <a:latin typeface="Arial" panose="020B0604020202020204" pitchFamily="34" charset="0"/>
                    <a:ea typeface="+mn-ea"/>
                    <a:cs typeface="Arial" panose="020B0604020202020204" pitchFamily="34" charset="0"/>
                  </a:defRPr>
                </a:pPr>
                <a:r>
                  <a:rPr lang="es-MX" sz="1400" noProof="0" dirty="0"/>
                  <a:t>Porcentaje de la población en la entidad en pobreza</a:t>
                </a:r>
              </a:p>
            </c:rich>
          </c:tx>
          <c:layout>
            <c:manualLayout>
              <c:xMode val="edge"/>
              <c:yMode val="edge"/>
              <c:x val="6.6138692507219758E-3"/>
              <c:y val="0.14684868347961338"/>
            </c:manualLayout>
          </c:layout>
          <c:overlay val="0"/>
          <c:spPr>
            <a:noFill/>
            <a:ln>
              <a:noFill/>
            </a:ln>
            <a:effectLst/>
          </c:spPr>
          <c:txPr>
            <a:bodyPr rot="-5400000" spcFirstLastPara="1" vertOverflow="ellipsis" vert="horz" wrap="square" anchor="ctr" anchorCtr="1"/>
            <a:lstStyle/>
            <a:p>
              <a:pPr>
                <a:defRPr lang="es-MX" sz="1400" b="1" i="0" u="none" strike="noStrike" kern="1200" baseline="0" noProof="0">
                  <a:solidFill>
                    <a:sysClr val="windowText" lastClr="000000"/>
                  </a:solidFill>
                  <a:latin typeface="Arial" panose="020B0604020202020204" pitchFamily="34" charset="0"/>
                  <a:ea typeface="+mn-ea"/>
                  <a:cs typeface="Arial" panose="020B0604020202020204" pitchFamily="34" charset="0"/>
                </a:defRPr>
              </a:pPr>
              <a:endParaRPr lang="es-MX"/>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MX"/>
          </a:p>
        </c:txPr>
        <c:crossAx val="1914336880"/>
        <c:crosses val="autoZero"/>
        <c:crossBetween val="between"/>
      </c:valAx>
      <c:spPr>
        <a:noFill/>
        <a:ln>
          <a:noFill/>
        </a:ln>
        <a:effectLst/>
      </c:spPr>
    </c:plotArea>
    <c:legend>
      <c:legendPos val="tr"/>
      <c:layout>
        <c:manualLayout>
          <c:xMode val="edge"/>
          <c:yMode val="edge"/>
          <c:x val="0.58032540629218177"/>
          <c:y val="5.1734992408250934E-2"/>
          <c:w val="0.41967459370781823"/>
          <c:h val="0.89714865014998335"/>
        </c:manualLayout>
      </c:layout>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MX"/>
        </a:p>
      </c:txPr>
    </c:legend>
    <c:plotVisOnly val="1"/>
    <c:dispBlanksAs val="gap"/>
    <c:showDLblsOverMax val="0"/>
  </c:chart>
  <c:spPr>
    <a:noFill/>
    <a:ln>
      <a:noFill/>
    </a:ln>
    <a:effectLst/>
  </c:spPr>
  <c:txPr>
    <a:bodyPr/>
    <a:lstStyle/>
    <a:p>
      <a:pPr>
        <a:defRPr sz="1100" b="1">
          <a:solidFill>
            <a:sysClr val="windowText" lastClr="000000"/>
          </a:solidFill>
          <a:latin typeface="Arial" panose="020B0604020202020204" pitchFamily="34" charset="0"/>
          <a:cs typeface="Arial" panose="020B0604020202020204" pitchFamily="34" charset="0"/>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866265616805572E-2"/>
          <c:y val="3.5752768001715646E-2"/>
          <c:w val="0.90700780035209472"/>
          <c:h val="0.66334334710008669"/>
        </c:manualLayout>
      </c:layout>
      <c:barChart>
        <c:barDir val="col"/>
        <c:grouping val="clustered"/>
        <c:varyColors val="0"/>
        <c:ser>
          <c:idx val="0"/>
          <c:order val="0"/>
          <c:tx>
            <c:strRef>
              <c:f>'2008-2016'!$C$14</c:f>
              <c:strCache>
                <c:ptCount val="1"/>
                <c:pt idx="0">
                  <c:v>2008</c:v>
                </c:pt>
              </c:strCache>
            </c:strRef>
          </c:tx>
          <c:spPr>
            <a:solidFill>
              <a:srgbClr val="009999"/>
            </a:solidFill>
            <a:ln>
              <a:solidFill>
                <a:srgbClr val="009999"/>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'2008-2016'!$B$15:$B$22</c:f>
              <c:strCache>
                <c:ptCount val="8"/>
                <c:pt idx="0">
                  <c:v>Rezago educativo</c:v>
                </c:pt>
                <c:pt idx="1">
                  <c:v>Carencia por acceso a los servicios de salud</c:v>
                </c:pt>
                <c:pt idx="2">
                  <c:v>Carencia por acceso a la seguridad social</c:v>
                </c:pt>
                <c:pt idx="3">
                  <c:v>Carencia por calidad y espacios en la vivienda</c:v>
                </c:pt>
                <c:pt idx="4">
                  <c:v>Carencia por acceso a los servicios básicos en la vivienda</c:v>
                </c:pt>
                <c:pt idx="5">
                  <c:v>Carencia por acceso a la alimentación</c:v>
                </c:pt>
                <c:pt idx="6">
                  <c:v>Población con ingreso inferior a la línea de bienestar mínimo</c:v>
                </c:pt>
                <c:pt idx="7">
                  <c:v>Población con ingreso inferior a la línea de bienestar</c:v>
                </c:pt>
              </c:strCache>
            </c:strRef>
          </c:cat>
          <c:val>
            <c:numRef>
              <c:f>'2008-2016'!$C$15:$C$22</c:f>
              <c:numCache>
                <c:formatCode>#,##0.0</c:formatCode>
                <c:ptCount val="8"/>
                <c:pt idx="0">
                  <c:v>24.485140999999999</c:v>
                </c:pt>
                <c:pt idx="1">
                  <c:v>42.843000000000004</c:v>
                </c:pt>
                <c:pt idx="2">
                  <c:v>72.519561999999993</c:v>
                </c:pt>
                <c:pt idx="3">
                  <c:v>19.743079000000002</c:v>
                </c:pt>
                <c:pt idx="4">
                  <c:v>25.501396</c:v>
                </c:pt>
                <c:pt idx="5">
                  <c:v>24.258647</c:v>
                </c:pt>
                <c:pt idx="6">
                  <c:v>18.69096</c:v>
                </c:pt>
                <c:pt idx="7">
                  <c:v>54.687227999999998</c:v>
                </c:pt>
              </c:numCache>
            </c:numRef>
          </c:val>
          <c:extLst>
            <c:ext xmlns:c16="http://schemas.microsoft.com/office/drawing/2014/chart" uri="{C3380CC4-5D6E-409C-BE32-E72D297353CC}">
              <c16:uniqueId val="{00000000-5518-4394-AF99-B424ECD0EE34}"/>
            </c:ext>
          </c:extLst>
        </c:ser>
        <c:ser>
          <c:idx val="1"/>
          <c:order val="1"/>
          <c:tx>
            <c:strRef>
              <c:f>'2008-2016'!$D$14</c:f>
              <c:strCache>
                <c:ptCount val="1"/>
                <c:pt idx="0">
                  <c:v>2010</c:v>
                </c:pt>
              </c:strCache>
            </c:strRef>
          </c:tx>
          <c:spPr>
            <a:solidFill>
              <a:srgbClr val="5AAD53"/>
            </a:solidFill>
            <a:ln>
              <a:solidFill>
                <a:srgbClr val="5AAD53"/>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'2008-2016'!$B$15:$B$22</c:f>
              <c:strCache>
                <c:ptCount val="8"/>
                <c:pt idx="0">
                  <c:v>Rezago educativo</c:v>
                </c:pt>
                <c:pt idx="1">
                  <c:v>Carencia por acceso a los servicios de salud</c:v>
                </c:pt>
                <c:pt idx="2">
                  <c:v>Carencia por acceso a la seguridad social</c:v>
                </c:pt>
                <c:pt idx="3">
                  <c:v>Carencia por calidad y espacios en la vivienda</c:v>
                </c:pt>
                <c:pt idx="4">
                  <c:v>Carencia por acceso a los servicios básicos en la vivienda</c:v>
                </c:pt>
                <c:pt idx="5">
                  <c:v>Carencia por acceso a la alimentación</c:v>
                </c:pt>
                <c:pt idx="6">
                  <c:v>Población con ingreso inferior a la línea de bienestar mínimo</c:v>
                </c:pt>
                <c:pt idx="7">
                  <c:v>Población con ingreso inferior a la línea de bienestar</c:v>
                </c:pt>
              </c:strCache>
            </c:strRef>
          </c:cat>
          <c:val>
            <c:numRef>
              <c:f>'2008-2016'!$D$15:$D$22</c:f>
              <c:numCache>
                <c:formatCode>#,##0.0</c:formatCode>
                <c:ptCount val="8"/>
                <c:pt idx="0">
                  <c:v>23.671505</c:v>
                </c:pt>
                <c:pt idx="1">
                  <c:v>33.477761999999998</c:v>
                </c:pt>
                <c:pt idx="2">
                  <c:v>69.571109000000007</c:v>
                </c:pt>
                <c:pt idx="3">
                  <c:v>17.381744000000001</c:v>
                </c:pt>
                <c:pt idx="4">
                  <c:v>26.263254</c:v>
                </c:pt>
                <c:pt idx="5">
                  <c:v>28.439754000000001</c:v>
                </c:pt>
                <c:pt idx="6">
                  <c:v>22.224668000000001</c:v>
                </c:pt>
                <c:pt idx="7">
                  <c:v>59.558036999999999</c:v>
                </c:pt>
              </c:numCache>
            </c:numRef>
          </c:val>
          <c:extLst>
            <c:ext xmlns:c16="http://schemas.microsoft.com/office/drawing/2014/chart" uri="{C3380CC4-5D6E-409C-BE32-E72D297353CC}">
              <c16:uniqueId val="{00000001-5518-4394-AF99-B424ECD0EE34}"/>
            </c:ext>
          </c:extLst>
        </c:ser>
        <c:ser>
          <c:idx val="2"/>
          <c:order val="2"/>
          <c:tx>
            <c:strRef>
              <c:f>'2008-2016'!$E$14</c:f>
              <c:strCache>
                <c:ptCount val="1"/>
                <c:pt idx="0">
                  <c:v>2012</c:v>
                </c:pt>
              </c:strCache>
            </c:strRef>
          </c:tx>
          <c:spPr>
            <a:solidFill>
              <a:srgbClr val="FF5050"/>
            </a:solidFill>
            <a:ln>
              <a:solidFill>
                <a:srgbClr val="FF5050"/>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'2008-2016'!$B$15:$B$22</c:f>
              <c:strCache>
                <c:ptCount val="8"/>
                <c:pt idx="0">
                  <c:v>Rezago educativo</c:v>
                </c:pt>
                <c:pt idx="1">
                  <c:v>Carencia por acceso a los servicios de salud</c:v>
                </c:pt>
                <c:pt idx="2">
                  <c:v>Carencia por acceso a la seguridad social</c:v>
                </c:pt>
                <c:pt idx="3">
                  <c:v>Carencia por calidad y espacios en la vivienda</c:v>
                </c:pt>
                <c:pt idx="4">
                  <c:v>Carencia por acceso a los servicios básicos en la vivienda</c:v>
                </c:pt>
                <c:pt idx="5">
                  <c:v>Carencia por acceso a la alimentación</c:v>
                </c:pt>
                <c:pt idx="6">
                  <c:v>Población con ingreso inferior a la línea de bienestar mínimo</c:v>
                </c:pt>
                <c:pt idx="7">
                  <c:v>Población con ingreso inferior a la línea de bienestar</c:v>
                </c:pt>
              </c:strCache>
            </c:strRef>
          </c:cat>
          <c:val>
            <c:numRef>
              <c:f>'2008-2016'!$E$15:$E$22</c:f>
              <c:numCache>
                <c:formatCode>#,##0.0</c:formatCode>
                <c:ptCount val="8"/>
                <c:pt idx="0">
                  <c:v>22.568393</c:v>
                </c:pt>
                <c:pt idx="1">
                  <c:v>25.268388000000002</c:v>
                </c:pt>
                <c:pt idx="2">
                  <c:v>71.832181000000006</c:v>
                </c:pt>
                <c:pt idx="3">
                  <c:v>15.896038000000001</c:v>
                </c:pt>
                <c:pt idx="4">
                  <c:v>24.881405000000001</c:v>
                </c:pt>
                <c:pt idx="5">
                  <c:v>27.352215000000001</c:v>
                </c:pt>
                <c:pt idx="6">
                  <c:v>23.514885</c:v>
                </c:pt>
                <c:pt idx="7">
                  <c:v>60.578530000000001</c:v>
                </c:pt>
              </c:numCache>
            </c:numRef>
          </c:val>
          <c:extLst>
            <c:ext xmlns:c16="http://schemas.microsoft.com/office/drawing/2014/chart" uri="{C3380CC4-5D6E-409C-BE32-E72D297353CC}">
              <c16:uniqueId val="{00000002-5518-4394-AF99-B424ECD0EE34}"/>
            </c:ext>
          </c:extLst>
        </c:ser>
        <c:ser>
          <c:idx val="3"/>
          <c:order val="3"/>
          <c:tx>
            <c:strRef>
              <c:f>'2008-2016'!$F$14</c:f>
              <c:strCache>
                <c:ptCount val="1"/>
                <c:pt idx="0">
                  <c:v>2014</c:v>
                </c:pt>
              </c:strCache>
            </c:strRef>
          </c:tx>
          <c:spPr>
            <a:solidFill>
              <a:srgbClr val="FDB913"/>
            </a:solidFill>
            <a:ln>
              <a:solidFill>
                <a:srgbClr val="FDB913"/>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'2008-2016'!$B$15:$B$22</c:f>
              <c:strCache>
                <c:ptCount val="8"/>
                <c:pt idx="0">
                  <c:v>Rezago educativo</c:v>
                </c:pt>
                <c:pt idx="1">
                  <c:v>Carencia por acceso a los servicios de salud</c:v>
                </c:pt>
                <c:pt idx="2">
                  <c:v>Carencia por acceso a la seguridad social</c:v>
                </c:pt>
                <c:pt idx="3">
                  <c:v>Carencia por calidad y espacios en la vivienda</c:v>
                </c:pt>
                <c:pt idx="4">
                  <c:v>Carencia por acceso a los servicios básicos en la vivienda</c:v>
                </c:pt>
                <c:pt idx="5">
                  <c:v>Carencia por acceso a la alimentación</c:v>
                </c:pt>
                <c:pt idx="6">
                  <c:v>Población con ingreso inferior a la línea de bienestar mínimo</c:v>
                </c:pt>
                <c:pt idx="7">
                  <c:v>Población con ingreso inferior a la línea de bienestar</c:v>
                </c:pt>
              </c:strCache>
            </c:strRef>
          </c:cat>
          <c:val>
            <c:numRef>
              <c:f>'2008-2016'!$F$15:$F$22</c:f>
              <c:numCache>
                <c:formatCode>#,##0.0</c:formatCode>
                <c:ptCount val="8"/>
                <c:pt idx="0">
                  <c:v>22.367837999999999</c:v>
                </c:pt>
                <c:pt idx="1">
                  <c:v>21.765103</c:v>
                </c:pt>
                <c:pt idx="2">
                  <c:v>70.091496000000006</c:v>
                </c:pt>
                <c:pt idx="3">
                  <c:v>14.763885999999999</c:v>
                </c:pt>
                <c:pt idx="4">
                  <c:v>25.433363</c:v>
                </c:pt>
                <c:pt idx="5">
                  <c:v>27.990796</c:v>
                </c:pt>
                <c:pt idx="6">
                  <c:v>24.636773000000002</c:v>
                </c:pt>
                <c:pt idx="7">
                  <c:v>63.817332999999998</c:v>
                </c:pt>
              </c:numCache>
            </c:numRef>
          </c:val>
          <c:extLst>
            <c:ext xmlns:c16="http://schemas.microsoft.com/office/drawing/2014/chart" uri="{C3380CC4-5D6E-409C-BE32-E72D297353CC}">
              <c16:uniqueId val="{00000003-5518-4394-AF99-B424ECD0EE34}"/>
            </c:ext>
          </c:extLst>
        </c:ser>
        <c:ser>
          <c:idx val="4"/>
          <c:order val="4"/>
          <c:tx>
            <c:strRef>
              <c:f>'2008-2016'!$G$14</c:f>
              <c:strCache>
                <c:ptCount val="1"/>
                <c:pt idx="0">
                  <c:v>2016</c:v>
                </c:pt>
              </c:strCache>
            </c:strRef>
          </c:tx>
          <c:spPr>
            <a:solidFill>
              <a:srgbClr val="B41E8E"/>
            </a:solidFill>
            <a:ln>
              <a:solidFill>
                <a:srgbClr val="B41E8E"/>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'2008-2016'!$B$15:$B$22</c:f>
              <c:strCache>
                <c:ptCount val="8"/>
                <c:pt idx="0">
                  <c:v>Rezago educativo</c:v>
                </c:pt>
                <c:pt idx="1">
                  <c:v>Carencia por acceso a los servicios de salud</c:v>
                </c:pt>
                <c:pt idx="2">
                  <c:v>Carencia por acceso a la seguridad social</c:v>
                </c:pt>
                <c:pt idx="3">
                  <c:v>Carencia por calidad y espacios en la vivienda</c:v>
                </c:pt>
                <c:pt idx="4">
                  <c:v>Carencia por acceso a los servicios básicos en la vivienda</c:v>
                </c:pt>
                <c:pt idx="5">
                  <c:v>Carencia por acceso a la alimentación</c:v>
                </c:pt>
                <c:pt idx="6">
                  <c:v>Población con ingreso inferior a la línea de bienestar mínimo</c:v>
                </c:pt>
                <c:pt idx="7">
                  <c:v>Población con ingreso inferior a la línea de bienestar</c:v>
                </c:pt>
              </c:strCache>
            </c:strRef>
          </c:cat>
          <c:val>
            <c:numRef>
              <c:f>'2008-2016'!$G$15:$G$22</c:f>
              <c:numCache>
                <c:formatCode>#,##0.0</c:formatCode>
                <c:ptCount val="8"/>
                <c:pt idx="0">
                  <c:v>21.323402999999999</c:v>
                </c:pt>
                <c:pt idx="1">
                  <c:v>19.057696</c:v>
                </c:pt>
                <c:pt idx="2">
                  <c:v>68.430691999999993</c:v>
                </c:pt>
                <c:pt idx="3">
                  <c:v>14.776209</c:v>
                </c:pt>
                <c:pt idx="4">
                  <c:v>23.680419000000001</c:v>
                </c:pt>
                <c:pt idx="5">
                  <c:v>24.594110000000001</c:v>
                </c:pt>
                <c:pt idx="6">
                  <c:v>21.41235</c:v>
                </c:pt>
                <c:pt idx="7">
                  <c:v>62.023173</c:v>
                </c:pt>
              </c:numCache>
            </c:numRef>
          </c:val>
          <c:extLst>
            <c:ext xmlns:c16="http://schemas.microsoft.com/office/drawing/2014/chart" uri="{C3380CC4-5D6E-409C-BE32-E72D297353CC}">
              <c16:uniqueId val="{00000004-5518-4394-AF99-B424ECD0EE34}"/>
            </c:ext>
          </c:extLst>
        </c:ser>
        <c:dLbls>
          <c:showLegendKey val="0"/>
          <c:showVal val="0"/>
          <c:showCatName val="0"/>
          <c:showSerName val="0"/>
          <c:showPercent val="0"/>
          <c:showBubbleSize val="0"/>
        </c:dLbls>
        <c:gapWidth val="150"/>
        <c:axId val="1914331440"/>
        <c:axId val="1914331984"/>
      </c:barChart>
      <c:catAx>
        <c:axId val="1914331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crossAx val="1914331984"/>
        <c:crosses val="autoZero"/>
        <c:auto val="1"/>
        <c:lblAlgn val="ctr"/>
        <c:lblOffset val="100"/>
        <c:noMultiLvlLbl val="0"/>
      </c:catAx>
      <c:valAx>
        <c:axId val="19143319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r>
                  <a:rPr lang="es-MX" sz="1600" dirty="0"/>
                  <a:t>Millones de personas con carencia</a:t>
                </a:r>
              </a:p>
            </c:rich>
          </c:tx>
          <c:layout>
            <c:manualLayout>
              <c:xMode val="edge"/>
              <c:yMode val="edge"/>
              <c:x val="1.1677131608350093E-2"/>
              <c:y val="2.0788661192915784E-2"/>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crossAx val="1914331440"/>
        <c:crosses val="autoZero"/>
        <c:crossBetween val="between"/>
      </c:valAx>
      <c:spPr>
        <a:noFill/>
        <a:ln>
          <a:noFill/>
        </a:ln>
        <a:effectLst/>
      </c:spPr>
    </c:plotArea>
    <c:legend>
      <c:legendPos val="b"/>
      <c:layout>
        <c:manualLayout>
          <c:xMode val="edge"/>
          <c:yMode val="edge"/>
          <c:x val="0.27694574812962042"/>
          <c:y val="0.93538285554002099"/>
          <c:w val="0.46710111260992454"/>
          <c:h val="4.3170731804495668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legend>
    <c:plotVisOnly val="1"/>
    <c:dispBlanksAs val="gap"/>
    <c:showDLblsOverMax val="0"/>
  </c:chart>
  <c:spPr>
    <a:noFill/>
    <a:ln>
      <a:noFill/>
    </a:ln>
    <a:effectLst/>
  </c:spPr>
  <c:txPr>
    <a:bodyPr/>
    <a:lstStyle/>
    <a:p>
      <a:pPr>
        <a:defRPr sz="2000" b="1">
          <a:solidFill>
            <a:schemeClr val="tx1"/>
          </a:solidFill>
          <a:latin typeface="Arial" panose="020B0604020202020204" pitchFamily="34" charset="0"/>
          <a:cs typeface="Arial" panose="020B0604020202020204" pitchFamily="34" charset="0"/>
        </a:defRPr>
      </a:pPr>
      <a:endParaRPr lang="es-MX"/>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33529576675077E-2"/>
          <c:y val="0"/>
          <c:w val="0.9753294084664984"/>
          <c:h val="0.72359680342030963"/>
        </c:manualLayout>
      </c:layout>
      <c:barChart>
        <c:barDir val="col"/>
        <c:grouping val="stacked"/>
        <c:varyColors val="0"/>
        <c:ser>
          <c:idx val="0"/>
          <c:order val="0"/>
          <c:tx>
            <c:strRef>
              <c:f>Hoja1!$E$6</c:f>
              <c:strCache>
                <c:ptCount val="1"/>
                <c:pt idx="0">
                  <c:v>2011</c:v>
                </c:pt>
              </c:strCache>
            </c:strRef>
          </c:tx>
          <c:spPr>
            <a:solidFill>
              <a:srgbClr val="92D050"/>
            </a:solidFill>
            <a:ln>
              <a:solidFill>
                <a:srgbClr val="00507D"/>
              </a:solidFill>
            </a:ln>
            <a:effectLst/>
          </c:spPr>
          <c:invertIfNegative val="0"/>
          <c:dPt>
            <c:idx val="30"/>
            <c:invertIfNegative val="0"/>
            <c:bubble3D val="0"/>
            <c:spPr>
              <a:solidFill>
                <a:srgbClr val="00507D"/>
              </a:solidFill>
              <a:ln>
                <a:solidFill>
                  <a:srgbClr val="00507D"/>
                </a:solidFill>
              </a:ln>
              <a:effectLst/>
            </c:spPr>
            <c:extLst>
              <c:ext xmlns:c16="http://schemas.microsoft.com/office/drawing/2014/chart" uri="{C3380CC4-5D6E-409C-BE32-E72D297353CC}">
                <c16:uniqueId val="{00000001-CF08-4EE6-91DF-43A92BB637C0}"/>
              </c:ext>
            </c:extLst>
          </c:dPt>
          <c:dLbls>
            <c:dLbl>
              <c:idx val="30"/>
              <c:layout>
                <c:manualLayout>
                  <c:x val="-1.1092741811525601E-3"/>
                  <c:y val="-0.160482168647928"/>
                </c:manualLayout>
              </c:layout>
              <c:tx>
                <c:rich>
                  <a:bodyPr/>
                  <a:lstStyle/>
                  <a:p>
                    <a:r>
                      <a:rPr lang="en-US" dirty="0"/>
                      <a:t>52.8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F08-4EE6-91DF-43A92BB637C0}"/>
                </c:ext>
              </c:extLst>
            </c:dLbl>
            <c:spPr>
              <a:noFill/>
              <a:ln>
                <a:noFill/>
              </a:ln>
              <a:effectLst/>
            </c:spPr>
            <c:txPr>
              <a:bodyPr rot="-5400000" spcFirstLastPara="1" vertOverflow="ellipsis" wrap="square" lIns="38100" tIns="19050" rIns="38100" bIns="19050" anchor="ctr" anchorCtr="1">
                <a:spAutoFit/>
              </a:bodyPr>
              <a:lstStyle/>
              <a:p>
                <a:pPr>
                  <a:defRPr sz="1400" b="1" i="0" u="none" strike="noStrike" kern="1200" baseline="0">
                    <a:solidFill>
                      <a:schemeClr val="bg2">
                        <a:lumMod val="10000"/>
                      </a:schemeClr>
                    </a:solidFill>
                    <a:latin typeface="Arial" panose="020B0604020202020204" pitchFamily="34" charset="0"/>
                    <a:ea typeface="+mn-ea"/>
                    <a:cs typeface="Arial" panose="020B0604020202020204" pitchFamily="34" charset="0"/>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Hoja1!$D$7:$D$38</c:f>
              <c:strCache>
                <c:ptCount val="32"/>
                <c:pt idx="0">
                  <c:v>Jalisco</c:v>
                </c:pt>
                <c:pt idx="1">
                  <c:v>Hidalgo</c:v>
                </c:pt>
                <c:pt idx="2">
                  <c:v>Guanajuato</c:v>
                </c:pt>
                <c:pt idx="3">
                  <c:v>Ciudad de México</c:v>
                </c:pt>
                <c:pt idx="4">
                  <c:v>Chihuahua</c:v>
                </c:pt>
                <c:pt idx="5">
                  <c:v>México</c:v>
                </c:pt>
                <c:pt idx="6">
                  <c:v>Morelos</c:v>
                </c:pt>
                <c:pt idx="7">
                  <c:v>Yucatán</c:v>
                </c:pt>
                <c:pt idx="8">
                  <c:v>Oaxaca</c:v>
                </c:pt>
                <c:pt idx="9">
                  <c:v>Querétaro</c:v>
                </c:pt>
                <c:pt idx="10">
                  <c:v>Puebla</c:v>
                </c:pt>
                <c:pt idx="11">
                  <c:v>Veracruz</c:v>
                </c:pt>
                <c:pt idx="12">
                  <c:v>Campeche</c:v>
                </c:pt>
                <c:pt idx="13">
                  <c:v>Nuevo León</c:v>
                </c:pt>
                <c:pt idx="14">
                  <c:v>Quintana Roo</c:v>
                </c:pt>
                <c:pt idx="15">
                  <c:v>Baja California</c:v>
                </c:pt>
                <c:pt idx="16">
                  <c:v>Tabasco</c:v>
                </c:pt>
                <c:pt idx="17">
                  <c:v>Tlaxcala</c:v>
                </c:pt>
                <c:pt idx="18">
                  <c:v>Tamaulipas</c:v>
                </c:pt>
                <c:pt idx="19">
                  <c:v>San Luis Potosí</c:v>
                </c:pt>
                <c:pt idx="20">
                  <c:v>Coahuila</c:v>
                </c:pt>
                <c:pt idx="21">
                  <c:v>Colima</c:v>
                </c:pt>
                <c:pt idx="22">
                  <c:v>Zacatecas</c:v>
                </c:pt>
                <c:pt idx="23">
                  <c:v>Nayarit</c:v>
                </c:pt>
                <c:pt idx="24">
                  <c:v>Sonora</c:v>
                </c:pt>
                <c:pt idx="25">
                  <c:v>Sinaloa</c:v>
                </c:pt>
                <c:pt idx="26">
                  <c:v>Aguascalientes</c:v>
                </c:pt>
                <c:pt idx="27">
                  <c:v>Michoacán</c:v>
                </c:pt>
                <c:pt idx="28">
                  <c:v>Durango</c:v>
                </c:pt>
                <c:pt idx="29">
                  <c:v>Chiapas</c:v>
                </c:pt>
                <c:pt idx="30">
                  <c:v>Guerrero</c:v>
                </c:pt>
                <c:pt idx="31">
                  <c:v>Baja California Sur</c:v>
                </c:pt>
              </c:strCache>
            </c:strRef>
          </c:cat>
          <c:val>
            <c:numRef>
              <c:f>Hoja1!$E$7:$E$38</c:f>
              <c:numCache>
                <c:formatCode>0.0</c:formatCode>
                <c:ptCount val="32"/>
                <c:pt idx="0">
                  <c:v>51.852403846153848</c:v>
                </c:pt>
                <c:pt idx="1">
                  <c:v>34.258791208791209</c:v>
                </c:pt>
                <c:pt idx="2">
                  <c:v>54.629601648351652</c:v>
                </c:pt>
                <c:pt idx="3">
                  <c:v>80.555769230769243</c:v>
                </c:pt>
                <c:pt idx="4">
                  <c:v>53.703914835164838</c:v>
                </c:pt>
                <c:pt idx="5">
                  <c:v>68.51813186813186</c:v>
                </c:pt>
                <c:pt idx="6">
                  <c:v>30.555975274725274</c:v>
                </c:pt>
                <c:pt idx="7">
                  <c:v>42.591071428571432</c:v>
                </c:pt>
                <c:pt idx="8">
                  <c:v>51.85</c:v>
                </c:pt>
                <c:pt idx="9">
                  <c:v>43.51696428571428</c:v>
                </c:pt>
                <c:pt idx="10">
                  <c:v>45.368750000000006</c:v>
                </c:pt>
                <c:pt idx="11">
                  <c:v>35.183928571428567</c:v>
                </c:pt>
                <c:pt idx="12">
                  <c:v>45.370467032967028</c:v>
                </c:pt>
                <c:pt idx="13">
                  <c:v>56.479464285714286</c:v>
                </c:pt>
                <c:pt idx="14">
                  <c:v>45.371964285714284</c:v>
                </c:pt>
                <c:pt idx="15">
                  <c:v>37.037087912087912</c:v>
                </c:pt>
                <c:pt idx="16">
                  <c:v>47.220535714285717</c:v>
                </c:pt>
                <c:pt idx="17">
                  <c:v>22.221428571428575</c:v>
                </c:pt>
                <c:pt idx="18">
                  <c:v>37.035714285714292</c:v>
                </c:pt>
                <c:pt idx="19">
                  <c:v>35.183928571428574</c:v>
                </c:pt>
                <c:pt idx="20">
                  <c:v>40.740796703296702</c:v>
                </c:pt>
                <c:pt idx="21">
                  <c:v>45.370123626373626</c:v>
                </c:pt>
                <c:pt idx="22">
                  <c:v>37.961607142857147</c:v>
                </c:pt>
                <c:pt idx="23">
                  <c:v>41.665178571428569</c:v>
                </c:pt>
                <c:pt idx="24">
                  <c:v>47.070357142857148</c:v>
                </c:pt>
                <c:pt idx="25">
                  <c:v>30.554464285714289</c:v>
                </c:pt>
                <c:pt idx="26">
                  <c:v>50.925824175824161</c:v>
                </c:pt>
                <c:pt idx="27">
                  <c:v>52.777884615384615</c:v>
                </c:pt>
                <c:pt idx="28">
                  <c:v>37.036881868131864</c:v>
                </c:pt>
                <c:pt idx="29">
                  <c:v>43.518818681318677</c:v>
                </c:pt>
                <c:pt idx="30">
                  <c:v>50</c:v>
                </c:pt>
                <c:pt idx="31">
                  <c:v>20.370467032967031</c:v>
                </c:pt>
              </c:numCache>
            </c:numRef>
          </c:val>
          <c:extLst>
            <c:ext xmlns:c16="http://schemas.microsoft.com/office/drawing/2014/chart" uri="{C3380CC4-5D6E-409C-BE32-E72D297353CC}">
              <c16:uniqueId val="{00000002-CF08-4EE6-91DF-43A92BB637C0}"/>
            </c:ext>
          </c:extLst>
        </c:ser>
        <c:ser>
          <c:idx val="1"/>
          <c:order val="1"/>
          <c:tx>
            <c:strRef>
              <c:f>Hoja1!$F$6</c:f>
              <c:strCache>
                <c:ptCount val="1"/>
                <c:pt idx="0">
                  <c:v>2017</c:v>
                </c:pt>
              </c:strCache>
            </c:strRef>
          </c:tx>
          <c:spPr>
            <a:solidFill>
              <a:srgbClr val="00507D"/>
            </a:solidFill>
            <a:ln>
              <a:noFill/>
            </a:ln>
            <a:effectLst/>
          </c:spPr>
          <c:invertIfNegative val="0"/>
          <c:dPt>
            <c:idx val="30"/>
            <c:invertIfNegative val="0"/>
            <c:bubble3D val="0"/>
            <c:spPr>
              <a:solidFill>
                <a:srgbClr val="70AD47"/>
              </a:solidFill>
              <a:ln>
                <a:noFill/>
              </a:ln>
              <a:effectLst/>
            </c:spPr>
            <c:extLst>
              <c:ext xmlns:c16="http://schemas.microsoft.com/office/drawing/2014/chart" uri="{C3380CC4-5D6E-409C-BE32-E72D297353CC}">
                <c16:uniqueId val="{00000004-CF08-4EE6-91DF-43A92BB637C0}"/>
              </c:ext>
            </c:extLst>
          </c:dPt>
          <c:cat>
            <c:strRef>
              <c:f>Hoja1!$D$7:$D$38</c:f>
              <c:strCache>
                <c:ptCount val="32"/>
                <c:pt idx="0">
                  <c:v>Jalisco</c:v>
                </c:pt>
                <c:pt idx="1">
                  <c:v>Hidalgo</c:v>
                </c:pt>
                <c:pt idx="2">
                  <c:v>Guanajuato</c:v>
                </c:pt>
                <c:pt idx="3">
                  <c:v>Ciudad de México</c:v>
                </c:pt>
                <c:pt idx="4">
                  <c:v>Chihuahua</c:v>
                </c:pt>
                <c:pt idx="5">
                  <c:v>México</c:v>
                </c:pt>
                <c:pt idx="6">
                  <c:v>Morelos</c:v>
                </c:pt>
                <c:pt idx="7">
                  <c:v>Yucatán</c:v>
                </c:pt>
                <c:pt idx="8">
                  <c:v>Oaxaca</c:v>
                </c:pt>
                <c:pt idx="9">
                  <c:v>Querétaro</c:v>
                </c:pt>
                <c:pt idx="10">
                  <c:v>Puebla</c:v>
                </c:pt>
                <c:pt idx="11">
                  <c:v>Veracruz</c:v>
                </c:pt>
                <c:pt idx="12">
                  <c:v>Campeche</c:v>
                </c:pt>
                <c:pt idx="13">
                  <c:v>Nuevo León</c:v>
                </c:pt>
                <c:pt idx="14">
                  <c:v>Quintana Roo</c:v>
                </c:pt>
                <c:pt idx="15">
                  <c:v>Baja California</c:v>
                </c:pt>
                <c:pt idx="16">
                  <c:v>Tabasco</c:v>
                </c:pt>
                <c:pt idx="17">
                  <c:v>Tlaxcala</c:v>
                </c:pt>
                <c:pt idx="18">
                  <c:v>Tamaulipas</c:v>
                </c:pt>
                <c:pt idx="19">
                  <c:v>San Luis Potosí</c:v>
                </c:pt>
                <c:pt idx="20">
                  <c:v>Coahuila</c:v>
                </c:pt>
                <c:pt idx="21">
                  <c:v>Colima</c:v>
                </c:pt>
                <c:pt idx="22">
                  <c:v>Zacatecas</c:v>
                </c:pt>
                <c:pt idx="23">
                  <c:v>Nayarit</c:v>
                </c:pt>
                <c:pt idx="24">
                  <c:v>Sonora</c:v>
                </c:pt>
                <c:pt idx="25">
                  <c:v>Sinaloa</c:v>
                </c:pt>
                <c:pt idx="26">
                  <c:v>Aguascalientes</c:v>
                </c:pt>
                <c:pt idx="27">
                  <c:v>Michoacán</c:v>
                </c:pt>
                <c:pt idx="28">
                  <c:v>Durango</c:v>
                </c:pt>
                <c:pt idx="29">
                  <c:v>Chiapas</c:v>
                </c:pt>
                <c:pt idx="30">
                  <c:v>Guerrero</c:v>
                </c:pt>
                <c:pt idx="31">
                  <c:v>Baja California Sur</c:v>
                </c:pt>
              </c:strCache>
            </c:strRef>
          </c:cat>
          <c:val>
            <c:numRef>
              <c:f>Hoja1!$F$7:$F$38</c:f>
              <c:numCache>
                <c:formatCode>0.0</c:formatCode>
                <c:ptCount val="32"/>
                <c:pt idx="0">
                  <c:v>46.297708791208791</c:v>
                </c:pt>
                <c:pt idx="1">
                  <c:v>62.037500000000009</c:v>
                </c:pt>
                <c:pt idx="2">
                  <c:v>40.742618131868127</c:v>
                </c:pt>
                <c:pt idx="3">
                  <c:v>13.888681318681307</c:v>
                </c:pt>
                <c:pt idx="4">
                  <c:v>40.740530219780211</c:v>
                </c:pt>
                <c:pt idx="5">
                  <c:v>23.148560439560441</c:v>
                </c:pt>
                <c:pt idx="6">
                  <c:v>60.190321428571437</c:v>
                </c:pt>
                <c:pt idx="7">
                  <c:v>47.22375824175824</c:v>
                </c:pt>
                <c:pt idx="8">
                  <c:v>36.112989010989018</c:v>
                </c:pt>
                <c:pt idx="9">
                  <c:v>43.520074175824178</c:v>
                </c:pt>
                <c:pt idx="10">
                  <c:v>38.89052472527473</c:v>
                </c:pt>
                <c:pt idx="11">
                  <c:v>47.223472527472524</c:v>
                </c:pt>
                <c:pt idx="12">
                  <c:v>32.407307692307697</c:v>
                </c:pt>
                <c:pt idx="13">
                  <c:v>21.298277472527474</c:v>
                </c:pt>
                <c:pt idx="14">
                  <c:v>31.479925824175822</c:v>
                </c:pt>
                <c:pt idx="15">
                  <c:v>39.814747252747253</c:v>
                </c:pt>
                <c:pt idx="16">
                  <c:v>29.631299450549449</c:v>
                </c:pt>
                <c:pt idx="17">
                  <c:v>53.704521978021987</c:v>
                </c:pt>
                <c:pt idx="18">
                  <c:v>37.038368131868125</c:v>
                </c:pt>
                <c:pt idx="19">
                  <c:v>38.890120879120879</c:v>
                </c:pt>
                <c:pt idx="20">
                  <c:v>26.851791208791205</c:v>
                </c:pt>
                <c:pt idx="21">
                  <c:v>20.370667582417582</c:v>
                </c:pt>
                <c:pt idx="22">
                  <c:v>27.779129120879119</c:v>
                </c:pt>
                <c:pt idx="23">
                  <c:v>23.14960714285715</c:v>
                </c:pt>
                <c:pt idx="24">
                  <c:v>14.96668131868131</c:v>
                </c:pt>
                <c:pt idx="25">
                  <c:v>31.482530219780216</c:v>
                </c:pt>
                <c:pt idx="26">
                  <c:v>10.185274725274738</c:v>
                </c:pt>
                <c:pt idx="27">
                  <c:v>6.4813791208791187</c:v>
                </c:pt>
                <c:pt idx="28">
                  <c:v>20.370557692307692</c:v>
                </c:pt>
                <c:pt idx="29">
                  <c:v>12.962670329670331</c:v>
                </c:pt>
                <c:pt idx="30">
                  <c:v>2.8</c:v>
                </c:pt>
                <c:pt idx="31">
                  <c:v>14.814752747252744</c:v>
                </c:pt>
              </c:numCache>
            </c:numRef>
          </c:val>
          <c:extLst>
            <c:ext xmlns:c16="http://schemas.microsoft.com/office/drawing/2014/chart" uri="{C3380CC4-5D6E-409C-BE32-E72D297353CC}">
              <c16:uniqueId val="{00000005-CF08-4EE6-91DF-43A92BB637C0}"/>
            </c:ext>
          </c:extLst>
        </c:ser>
        <c:ser>
          <c:idx val="2"/>
          <c:order val="2"/>
          <c:tx>
            <c:strRef>
              <c:f>Hoja1!$G$6</c:f>
              <c:strCache>
                <c:ptCount val="1"/>
              </c:strCache>
            </c:strRef>
          </c:tx>
          <c:spPr>
            <a:solidFill>
              <a:schemeClr val="bg1"/>
            </a:solidFill>
            <a:ln>
              <a:noFill/>
            </a:ln>
            <a:effectLst/>
          </c:spPr>
          <c:invertIfNegative val="0"/>
          <c:dLbls>
            <c:dLbl>
              <c:idx val="0"/>
              <c:layout>
                <c:manualLayout>
                  <c:x val="-9.9490297102265333E-4"/>
                  <c:y val="0.28929549964790985"/>
                </c:manualLayout>
              </c:layout>
              <c:showLegendKey val="0"/>
              <c:showVal val="1"/>
              <c:showCatName val="0"/>
              <c:showSerName val="0"/>
              <c:showPercent val="0"/>
              <c:showBubbleSize val="0"/>
              <c:extLst>
                <c:ext xmlns:c15="http://schemas.microsoft.com/office/drawing/2012/chart" uri="{CE6537A1-D6FC-4f65-9D91-7224C49458BB}">
                  <c15:layout>
                    <c:manualLayout>
                      <c:w val="2.4586057358470789E-2"/>
                      <c:h val="3.0174310211708428E-2"/>
                    </c:manualLayout>
                  </c15:layout>
                </c:ext>
                <c:ext xmlns:c16="http://schemas.microsoft.com/office/drawing/2014/chart" uri="{C3380CC4-5D6E-409C-BE32-E72D297353CC}">
                  <c16:uniqueId val="{00000006-CF08-4EE6-91DF-43A92BB637C0}"/>
                </c:ext>
              </c:extLst>
            </c:dLbl>
            <c:dLbl>
              <c:idx val="1"/>
              <c:layout>
                <c:manualLayout>
                  <c:x val="-1.2331737957594941E-4"/>
                  <c:y val="0.26882057491893796"/>
                </c:manualLayout>
              </c:layout>
              <c:showLegendKey val="0"/>
              <c:showVal val="1"/>
              <c:showCatName val="0"/>
              <c:showSerName val="0"/>
              <c:showPercent val="0"/>
              <c:showBubbleSize val="0"/>
              <c:extLst>
                <c:ext xmlns:c15="http://schemas.microsoft.com/office/drawing/2012/chart" uri="{CE6537A1-D6FC-4f65-9D91-7224C49458BB}">
                  <c15:layout>
                    <c:manualLayout>
                      <c:w val="2.4586057358470789E-2"/>
                      <c:h val="3.0174310211708428E-2"/>
                    </c:manualLayout>
                  </c15:layout>
                </c:ext>
                <c:ext xmlns:c16="http://schemas.microsoft.com/office/drawing/2014/chart" uri="{C3380CC4-5D6E-409C-BE32-E72D297353CC}">
                  <c16:uniqueId val="{00000007-CF08-4EE6-91DF-43A92BB637C0}"/>
                </c:ext>
              </c:extLst>
            </c:dLbl>
            <c:dLbl>
              <c:idx val="2"/>
              <c:layout>
                <c:manualLayout>
                  <c:x val="-1.1092494851095674E-3"/>
                  <c:y val="0.27214935023365977"/>
                </c:manualLayout>
              </c:layout>
              <c:showLegendKey val="0"/>
              <c:showVal val="1"/>
              <c:showCatName val="0"/>
              <c:showSerName val="0"/>
              <c:showPercent val="0"/>
              <c:showBubbleSize val="0"/>
              <c:extLst>
                <c:ext xmlns:c15="http://schemas.microsoft.com/office/drawing/2012/chart" uri="{CE6537A1-D6FC-4f65-9D91-7224C49458BB}">
                  <c15:layout>
                    <c:manualLayout>
                      <c:w val="2.4586057358470789E-2"/>
                      <c:h val="3.0174310211708428E-2"/>
                    </c:manualLayout>
                  </c15:layout>
                </c:ext>
                <c:ext xmlns:c16="http://schemas.microsoft.com/office/drawing/2014/chart" uri="{C3380CC4-5D6E-409C-BE32-E72D297353CC}">
                  <c16:uniqueId val="{00000008-CF08-4EE6-91DF-43A92BB637C0}"/>
                </c:ext>
              </c:extLst>
            </c:dLbl>
            <c:dLbl>
              <c:idx val="3"/>
              <c:layout>
                <c:manualLayout>
                  <c:x val="8.5049011768600241E-4"/>
                  <c:y val="0.25498004517252948"/>
                </c:manualLayout>
              </c:layout>
              <c:showLegendKey val="0"/>
              <c:showVal val="1"/>
              <c:showCatName val="0"/>
              <c:showSerName val="0"/>
              <c:showPercent val="0"/>
              <c:showBubbleSize val="0"/>
              <c:extLst>
                <c:ext xmlns:c15="http://schemas.microsoft.com/office/drawing/2012/chart" uri="{CE6537A1-D6FC-4f65-9D91-7224C49458BB}">
                  <c15:layout>
                    <c:manualLayout>
                      <c:w val="2.4586057358470789E-2"/>
                      <c:h val="3.0174310211708428E-2"/>
                    </c:manualLayout>
                  </c15:layout>
                </c:ext>
                <c:ext xmlns:c16="http://schemas.microsoft.com/office/drawing/2014/chart" uri="{C3380CC4-5D6E-409C-BE32-E72D297353CC}">
                  <c16:uniqueId val="{00000009-CF08-4EE6-91DF-43A92BB637C0}"/>
                </c:ext>
              </c:extLst>
            </c:dLbl>
            <c:dLbl>
              <c:idx val="4"/>
              <c:layout>
                <c:manualLayout>
                  <c:x val="4.4149233238191738E-8"/>
                  <c:y val="0.27814256449651109"/>
                </c:manualLayout>
              </c:layout>
              <c:showLegendKey val="0"/>
              <c:showVal val="1"/>
              <c:showCatName val="0"/>
              <c:showSerName val="0"/>
              <c:showPercent val="0"/>
              <c:showBubbleSize val="0"/>
              <c:extLst>
                <c:ext xmlns:c15="http://schemas.microsoft.com/office/drawing/2012/chart" uri="{CE6537A1-D6FC-4f65-9D91-7224C49458BB}">
                  <c15:layout>
                    <c:manualLayout>
                      <c:w val="2.4586057358470789E-2"/>
                      <c:h val="3.0174310211708428E-2"/>
                    </c:manualLayout>
                  </c15:layout>
                </c:ext>
                <c:ext xmlns:c16="http://schemas.microsoft.com/office/drawing/2014/chart" uri="{C3380CC4-5D6E-409C-BE32-E72D297353CC}">
                  <c16:uniqueId val="{0000000A-CF08-4EE6-91DF-43A92BB637C0}"/>
                </c:ext>
              </c:extLst>
            </c:dLbl>
            <c:dLbl>
              <c:idx val="5"/>
              <c:layout>
                <c:manualLayout>
                  <c:x val="-3.9315226393164216E-3"/>
                  <c:y val="0.25078162850175867"/>
                </c:manualLayout>
              </c:layout>
              <c:showLegendKey val="0"/>
              <c:showVal val="1"/>
              <c:showCatName val="0"/>
              <c:showSerName val="0"/>
              <c:showPercent val="0"/>
              <c:showBubbleSize val="0"/>
              <c:extLst>
                <c:ext xmlns:c15="http://schemas.microsoft.com/office/drawing/2012/chart" uri="{CE6537A1-D6FC-4f65-9D91-7224C49458BB}">
                  <c15:layout>
                    <c:manualLayout>
                      <c:w val="2.4586057358470789E-2"/>
                      <c:h val="3.0174310211708428E-2"/>
                    </c:manualLayout>
                  </c15:layout>
                </c:ext>
                <c:ext xmlns:c16="http://schemas.microsoft.com/office/drawing/2014/chart" uri="{C3380CC4-5D6E-409C-BE32-E72D297353CC}">
                  <c16:uniqueId val="{0000000B-CF08-4EE6-91DF-43A92BB637C0}"/>
                </c:ext>
              </c:extLst>
            </c:dLbl>
            <c:dLbl>
              <c:idx val="6"/>
              <c:layout>
                <c:manualLayout>
                  <c:x val="-1.109235365483679E-3"/>
                  <c:y val="0.26983950523252276"/>
                </c:manualLayout>
              </c:layout>
              <c:showLegendKey val="0"/>
              <c:showVal val="1"/>
              <c:showCatName val="0"/>
              <c:showSerName val="0"/>
              <c:showPercent val="0"/>
              <c:showBubbleSize val="0"/>
              <c:extLst>
                <c:ext xmlns:c15="http://schemas.microsoft.com/office/drawing/2012/chart" uri="{CE6537A1-D6FC-4f65-9D91-7224C49458BB}">
                  <c15:layout>
                    <c:manualLayout>
                      <c:w val="2.4586057358470789E-2"/>
                      <c:h val="3.0174310211708428E-2"/>
                    </c:manualLayout>
                  </c15:layout>
                </c:ext>
                <c:ext xmlns:c16="http://schemas.microsoft.com/office/drawing/2014/chart" uri="{C3380CC4-5D6E-409C-BE32-E72D297353CC}">
                  <c16:uniqueId val="{0000000C-CF08-4EE6-91DF-43A92BB637C0}"/>
                </c:ext>
              </c:extLst>
            </c:dLbl>
            <c:dLbl>
              <c:idx val="7"/>
              <c:layout>
                <c:manualLayout>
                  <c:x val="1.7220571434959017E-3"/>
                  <c:y val="0.26480698879964082"/>
                </c:manualLayout>
              </c:layout>
              <c:showLegendKey val="0"/>
              <c:showVal val="1"/>
              <c:showCatName val="0"/>
              <c:showSerName val="0"/>
              <c:showPercent val="0"/>
              <c:showBubbleSize val="0"/>
              <c:extLst>
                <c:ext xmlns:c15="http://schemas.microsoft.com/office/drawing/2012/chart" uri="{CE6537A1-D6FC-4f65-9D91-7224C49458BB}">
                  <c15:layout>
                    <c:manualLayout>
                      <c:w val="2.4586057358470789E-2"/>
                      <c:h val="3.0174310211708428E-2"/>
                    </c:manualLayout>
                  </c15:layout>
                </c:ext>
                <c:ext xmlns:c16="http://schemas.microsoft.com/office/drawing/2014/chart" uri="{C3380CC4-5D6E-409C-BE32-E72D297353CC}">
                  <c16:uniqueId val="{0000000D-CF08-4EE6-91DF-43A92BB637C0}"/>
                </c:ext>
              </c:extLst>
            </c:dLbl>
            <c:dLbl>
              <c:idx val="8"/>
              <c:layout>
                <c:manualLayout>
                  <c:x val="3.8815668700375229E-8"/>
                  <c:y val="0.24877841465495815"/>
                </c:manualLayout>
              </c:layout>
              <c:showLegendKey val="0"/>
              <c:showVal val="1"/>
              <c:showCatName val="0"/>
              <c:showSerName val="0"/>
              <c:showPercent val="0"/>
              <c:showBubbleSize val="0"/>
              <c:extLst>
                <c:ext xmlns:c15="http://schemas.microsoft.com/office/drawing/2012/chart" uri="{CE6537A1-D6FC-4f65-9D91-7224C49458BB}">
                  <c15:layout>
                    <c:manualLayout>
                      <c:w val="2.4586057358470789E-2"/>
                      <c:h val="3.0174310211708428E-2"/>
                    </c:manualLayout>
                  </c15:layout>
                </c:ext>
                <c:ext xmlns:c16="http://schemas.microsoft.com/office/drawing/2014/chart" uri="{C3380CC4-5D6E-409C-BE32-E72D297353CC}">
                  <c16:uniqueId val="{0000000E-CF08-4EE6-91DF-43A92BB637C0}"/>
                </c:ext>
              </c:extLst>
            </c:dLbl>
            <c:dLbl>
              <c:idx val="9"/>
              <c:layout>
                <c:manualLayout>
                  <c:x val="1.9717971561467769E-3"/>
                  <c:y val="0.24172550415360491"/>
                </c:manualLayout>
              </c:layout>
              <c:showLegendKey val="0"/>
              <c:showVal val="1"/>
              <c:showCatName val="0"/>
              <c:showSerName val="0"/>
              <c:showPercent val="0"/>
              <c:showBubbleSize val="0"/>
              <c:extLst>
                <c:ext xmlns:c15="http://schemas.microsoft.com/office/drawing/2012/chart" uri="{CE6537A1-D6FC-4f65-9D91-7224C49458BB}">
                  <c15:layout>
                    <c:manualLayout>
                      <c:w val="2.4586057358470789E-2"/>
                      <c:h val="3.0174310211708428E-2"/>
                    </c:manualLayout>
                  </c15:layout>
                </c:ext>
                <c:ext xmlns:c16="http://schemas.microsoft.com/office/drawing/2014/chart" uri="{C3380CC4-5D6E-409C-BE32-E72D297353CC}">
                  <c16:uniqueId val="{0000000F-CF08-4EE6-91DF-43A92BB637C0}"/>
                </c:ext>
              </c:extLst>
            </c:dLbl>
            <c:dLbl>
              <c:idx val="10"/>
              <c:layout>
                <c:manualLayout>
                  <c:x val="-2.497400126508389E-4"/>
                  <c:y val="0.22986041356229606"/>
                </c:manualLayout>
              </c:layout>
              <c:showLegendKey val="0"/>
              <c:showVal val="1"/>
              <c:showCatName val="0"/>
              <c:showSerName val="0"/>
              <c:showPercent val="0"/>
              <c:showBubbleSize val="0"/>
              <c:extLst>
                <c:ext xmlns:c15="http://schemas.microsoft.com/office/drawing/2012/chart" uri="{CE6537A1-D6FC-4f65-9D91-7224C49458BB}">
                  <c15:layout>
                    <c:manualLayout>
                      <c:w val="2.4586077471727443E-2"/>
                      <c:h val="3.0174339162773435E-2"/>
                    </c:manualLayout>
                  </c15:layout>
                </c:ext>
                <c:ext xmlns:c16="http://schemas.microsoft.com/office/drawing/2014/chart" uri="{C3380CC4-5D6E-409C-BE32-E72D297353CC}">
                  <c16:uniqueId val="{00000010-CF08-4EE6-91DF-43A92BB637C0}"/>
                </c:ext>
              </c:extLst>
            </c:dLbl>
            <c:dLbl>
              <c:idx val="11"/>
              <c:layout>
                <c:manualLayout>
                  <c:x val="-1.1213458541294748E-3"/>
                  <c:y val="0.22570294308650699"/>
                </c:manualLayout>
              </c:layout>
              <c:showLegendKey val="0"/>
              <c:showVal val="1"/>
              <c:showCatName val="0"/>
              <c:showSerName val="0"/>
              <c:showPercent val="0"/>
              <c:showBubbleSize val="0"/>
              <c:extLst>
                <c:ext xmlns:c15="http://schemas.microsoft.com/office/drawing/2012/chart" uri="{CE6537A1-D6FC-4f65-9D91-7224C49458BB}">
                  <c15:layout>
                    <c:manualLayout>
                      <c:w val="2.4586057358470789E-2"/>
                      <c:h val="3.0174310211708428E-2"/>
                    </c:manualLayout>
                  </c15:layout>
                </c:ext>
                <c:ext xmlns:c16="http://schemas.microsoft.com/office/drawing/2014/chart" uri="{C3380CC4-5D6E-409C-BE32-E72D297353CC}">
                  <c16:uniqueId val="{00000011-CF08-4EE6-91DF-43A92BB637C0}"/>
                </c:ext>
              </c:extLst>
            </c:dLbl>
            <c:dLbl>
              <c:idx val="12"/>
              <c:layout>
                <c:manualLayout>
                  <c:x val="-1.3542786822180852E-4"/>
                  <c:y val="0.25194544535143282"/>
                </c:manualLayout>
              </c:layout>
              <c:showLegendKey val="0"/>
              <c:showVal val="1"/>
              <c:showCatName val="0"/>
              <c:showSerName val="0"/>
              <c:showPercent val="0"/>
              <c:showBubbleSize val="0"/>
              <c:extLst>
                <c:ext xmlns:c15="http://schemas.microsoft.com/office/drawing/2012/chart" uri="{CE6537A1-D6FC-4f65-9D91-7224C49458BB}">
                  <c15:layout>
                    <c:manualLayout>
                      <c:w val="2.4586057358470789E-2"/>
                      <c:h val="3.0174310211708428E-2"/>
                    </c:manualLayout>
                  </c15:layout>
                </c:ext>
                <c:ext xmlns:c16="http://schemas.microsoft.com/office/drawing/2014/chart" uri="{C3380CC4-5D6E-409C-BE32-E72D297353CC}">
                  <c16:uniqueId val="{00000012-CF08-4EE6-91DF-43A92BB637C0}"/>
                </c:ext>
              </c:extLst>
            </c:dLbl>
            <c:dLbl>
              <c:idx val="13"/>
              <c:layout>
                <c:manualLayout>
                  <c:x val="-9.8587917023900198E-4"/>
                  <c:y val="0.24805956554655434"/>
                </c:manualLayout>
              </c:layout>
              <c:showLegendKey val="0"/>
              <c:showVal val="1"/>
              <c:showCatName val="0"/>
              <c:showSerName val="0"/>
              <c:showPercent val="0"/>
              <c:showBubbleSize val="0"/>
              <c:extLst>
                <c:ext xmlns:c15="http://schemas.microsoft.com/office/drawing/2012/chart" uri="{CE6537A1-D6FC-4f65-9D91-7224C49458BB}">
                  <c15:layout>
                    <c:manualLayout>
                      <c:w val="2.4586057358470789E-2"/>
                      <c:h val="3.0174310211708428E-2"/>
                    </c:manualLayout>
                  </c15:layout>
                </c:ext>
                <c:ext xmlns:c16="http://schemas.microsoft.com/office/drawing/2014/chart" uri="{C3380CC4-5D6E-409C-BE32-E72D297353CC}">
                  <c16:uniqueId val="{00000013-CF08-4EE6-91DF-43A92BB637C0}"/>
                </c:ext>
              </c:extLst>
            </c:dLbl>
            <c:dLbl>
              <c:idx val="14"/>
              <c:layout>
                <c:manualLayout>
                  <c:x val="8.5049011768600241E-4"/>
                  <c:y val="0.24438843851255931"/>
                </c:manualLayout>
              </c:layout>
              <c:showLegendKey val="0"/>
              <c:showVal val="1"/>
              <c:showCatName val="0"/>
              <c:showSerName val="0"/>
              <c:showPercent val="0"/>
              <c:showBubbleSize val="0"/>
              <c:extLst>
                <c:ext xmlns:c15="http://schemas.microsoft.com/office/drawing/2012/chart" uri="{CE6537A1-D6FC-4f65-9D91-7224C49458BB}">
                  <c15:layout>
                    <c:manualLayout>
                      <c:w val="2.4586057358470789E-2"/>
                      <c:h val="3.0174310211708428E-2"/>
                    </c:manualLayout>
                  </c15:layout>
                </c:ext>
                <c:ext xmlns:c16="http://schemas.microsoft.com/office/drawing/2014/chart" uri="{C3380CC4-5D6E-409C-BE32-E72D297353CC}">
                  <c16:uniqueId val="{00000014-CF08-4EE6-91DF-43A92BB637C0}"/>
                </c:ext>
              </c:extLst>
            </c:dLbl>
            <c:dLbl>
              <c:idx val="15"/>
              <c:layout>
                <c:manualLayout>
                  <c:x val="-1.2356928891038307E-3"/>
                  <c:y val="0.24421515908072455"/>
                </c:manualLayout>
              </c:layout>
              <c:showLegendKey val="0"/>
              <c:showVal val="1"/>
              <c:showCatName val="0"/>
              <c:showSerName val="0"/>
              <c:showPercent val="0"/>
              <c:showBubbleSize val="0"/>
              <c:extLst>
                <c:ext xmlns:c15="http://schemas.microsoft.com/office/drawing/2012/chart" uri="{CE6537A1-D6FC-4f65-9D91-7224C49458BB}">
                  <c15:layout>
                    <c:manualLayout>
                      <c:w val="2.4586057358470789E-2"/>
                      <c:h val="3.0174310211708428E-2"/>
                    </c:manualLayout>
                  </c15:layout>
                </c:ext>
                <c:ext xmlns:c16="http://schemas.microsoft.com/office/drawing/2014/chart" uri="{C3380CC4-5D6E-409C-BE32-E72D297353CC}">
                  <c16:uniqueId val="{00000015-CF08-4EE6-91DF-43A92BB637C0}"/>
                </c:ext>
              </c:extLst>
            </c:dLbl>
            <c:dLbl>
              <c:idx val="16"/>
              <c:layout>
                <c:manualLayout>
                  <c:x val="8.5049011768593009E-4"/>
                  <c:y val="0.24014420791733329"/>
                </c:manualLayout>
              </c:layout>
              <c:showLegendKey val="0"/>
              <c:showVal val="1"/>
              <c:showCatName val="0"/>
              <c:showSerName val="0"/>
              <c:showPercent val="0"/>
              <c:showBubbleSize val="0"/>
              <c:extLst>
                <c:ext xmlns:c15="http://schemas.microsoft.com/office/drawing/2012/chart" uri="{CE6537A1-D6FC-4f65-9D91-7224C49458BB}">
                  <c15:layout>
                    <c:manualLayout>
                      <c:w val="2.4586057358470789E-2"/>
                      <c:h val="3.0174310211708428E-2"/>
                    </c:manualLayout>
                  </c15:layout>
                </c:ext>
                <c:ext xmlns:c16="http://schemas.microsoft.com/office/drawing/2014/chart" uri="{C3380CC4-5D6E-409C-BE32-E72D297353CC}">
                  <c16:uniqueId val="{00000016-CF08-4EE6-91DF-43A92BB637C0}"/>
                </c:ext>
              </c:extLst>
            </c:dLbl>
            <c:dLbl>
              <c:idx val="17"/>
              <c:layout>
                <c:manualLayout>
                  <c:x val="-4.4149233238191738E-8"/>
                  <c:y val="0.24536169259330379"/>
                </c:manualLayout>
              </c:layout>
              <c:showLegendKey val="0"/>
              <c:showVal val="1"/>
              <c:showCatName val="0"/>
              <c:showSerName val="0"/>
              <c:showPercent val="0"/>
              <c:showBubbleSize val="0"/>
              <c:extLst>
                <c:ext xmlns:c15="http://schemas.microsoft.com/office/drawing/2012/chart" uri="{CE6537A1-D6FC-4f65-9D91-7224C49458BB}">
                  <c15:layout>
                    <c:manualLayout>
                      <c:w val="2.4586057358470789E-2"/>
                      <c:h val="3.0174310211708428E-2"/>
                    </c:manualLayout>
                  </c15:layout>
                </c:ext>
                <c:ext xmlns:c16="http://schemas.microsoft.com/office/drawing/2014/chart" uri="{C3380CC4-5D6E-409C-BE32-E72D297353CC}">
                  <c16:uniqueId val="{00000017-CF08-4EE6-91DF-43A92BB637C0}"/>
                </c:ext>
              </c:extLst>
            </c:dLbl>
            <c:dLbl>
              <c:idx val="18"/>
              <c:layout>
                <c:manualLayout>
                  <c:x val="-1.3621362930979297E-3"/>
                  <c:y val="0.2350949576424898"/>
                </c:manualLayout>
              </c:layout>
              <c:showLegendKey val="0"/>
              <c:showVal val="1"/>
              <c:showCatName val="0"/>
              <c:showSerName val="0"/>
              <c:showPercent val="0"/>
              <c:showBubbleSize val="0"/>
              <c:extLst>
                <c:ext xmlns:c15="http://schemas.microsoft.com/office/drawing/2012/chart" uri="{CE6537A1-D6FC-4f65-9D91-7224C49458BB}">
                  <c15:layout>
                    <c:manualLayout>
                      <c:w val="2.4586057358470789E-2"/>
                      <c:h val="3.0174310211708428E-2"/>
                    </c:manualLayout>
                  </c15:layout>
                </c:ext>
                <c:ext xmlns:c16="http://schemas.microsoft.com/office/drawing/2014/chart" uri="{C3380CC4-5D6E-409C-BE32-E72D297353CC}">
                  <c16:uniqueId val="{00000018-CF08-4EE6-91DF-43A92BB637C0}"/>
                </c:ext>
              </c:extLst>
            </c:dLbl>
            <c:dLbl>
              <c:idx val="19"/>
              <c:layout>
                <c:manualLayout>
                  <c:x val="-2.5284265875520628E-4"/>
                  <c:y val="0.23238493054221881"/>
                </c:manualLayout>
              </c:layout>
              <c:showLegendKey val="0"/>
              <c:showVal val="1"/>
              <c:showCatName val="0"/>
              <c:showSerName val="0"/>
              <c:showPercent val="0"/>
              <c:showBubbleSize val="0"/>
              <c:extLst>
                <c:ext xmlns:c15="http://schemas.microsoft.com/office/drawing/2012/chart" uri="{CE6537A1-D6FC-4f65-9D91-7224C49458BB}">
                  <c15:layout>
                    <c:manualLayout>
                      <c:w val="2.4586057358470789E-2"/>
                      <c:h val="3.0174310211708428E-2"/>
                    </c:manualLayout>
                  </c15:layout>
                </c:ext>
                <c:ext xmlns:c16="http://schemas.microsoft.com/office/drawing/2014/chart" uri="{C3380CC4-5D6E-409C-BE32-E72D297353CC}">
                  <c16:uniqueId val="{00000019-CF08-4EE6-91DF-43A92BB637C0}"/>
                </c:ext>
              </c:extLst>
            </c:dLbl>
            <c:dLbl>
              <c:idx val="20"/>
              <c:layout>
                <c:manualLayout>
                  <c:x val="4.4149233238191738E-8"/>
                  <c:y val="0.19632065808847066"/>
                </c:manualLayout>
              </c:layout>
              <c:showLegendKey val="0"/>
              <c:showVal val="1"/>
              <c:showCatName val="0"/>
              <c:showSerName val="0"/>
              <c:showPercent val="0"/>
              <c:showBubbleSize val="0"/>
              <c:extLst>
                <c:ext xmlns:c15="http://schemas.microsoft.com/office/drawing/2012/chart" uri="{CE6537A1-D6FC-4f65-9D91-7224C49458BB}">
                  <c15:layout>
                    <c:manualLayout>
                      <c:w val="2.4586057358470789E-2"/>
                      <c:h val="3.0174310211708428E-2"/>
                    </c:manualLayout>
                  </c15:layout>
                </c:ext>
                <c:ext xmlns:c16="http://schemas.microsoft.com/office/drawing/2014/chart" uri="{C3380CC4-5D6E-409C-BE32-E72D297353CC}">
                  <c16:uniqueId val="{0000001A-CF08-4EE6-91DF-43A92BB637C0}"/>
                </c:ext>
              </c:extLst>
            </c:dLbl>
            <c:dLbl>
              <c:idx val="21"/>
              <c:layout>
                <c:manualLayout>
                  <c:x val="-3.881566873652514E-8"/>
                  <c:y val="0.19094091206360805"/>
                </c:manualLayout>
              </c:layout>
              <c:showLegendKey val="0"/>
              <c:showVal val="1"/>
              <c:showCatName val="0"/>
              <c:showSerName val="0"/>
              <c:showPercent val="0"/>
              <c:showBubbleSize val="0"/>
              <c:extLst>
                <c:ext xmlns:c15="http://schemas.microsoft.com/office/drawing/2012/chart" uri="{CE6537A1-D6FC-4f65-9D91-7224C49458BB}">
                  <c15:layout>
                    <c:manualLayout>
                      <c:w val="2.4586057358470789E-2"/>
                      <c:h val="3.0174310211708428E-2"/>
                    </c:manualLayout>
                  </c15:layout>
                </c:ext>
                <c:ext xmlns:c16="http://schemas.microsoft.com/office/drawing/2014/chart" uri="{C3380CC4-5D6E-409C-BE32-E72D297353CC}">
                  <c16:uniqueId val="{0000001B-CF08-4EE6-91DF-43A92BB637C0}"/>
                </c:ext>
              </c:extLst>
            </c:dLbl>
            <c:dLbl>
              <c:idx val="22"/>
              <c:layout>
                <c:manualLayout>
                  <c:x val="-1.9717971561467405E-3"/>
                  <c:y val="0.19489579909219701"/>
                </c:manualLayout>
              </c:layout>
              <c:showLegendKey val="0"/>
              <c:showVal val="1"/>
              <c:showCatName val="0"/>
              <c:showSerName val="0"/>
              <c:showPercent val="0"/>
              <c:showBubbleSize val="0"/>
              <c:extLst>
                <c:ext xmlns:c15="http://schemas.microsoft.com/office/drawing/2012/chart" uri="{CE6537A1-D6FC-4f65-9D91-7224C49458BB}">
                  <c15:layout>
                    <c:manualLayout>
                      <c:w val="2.4586057358470789E-2"/>
                      <c:h val="3.0174310211708428E-2"/>
                    </c:manualLayout>
                  </c15:layout>
                </c:ext>
                <c:ext xmlns:c16="http://schemas.microsoft.com/office/drawing/2014/chart" uri="{C3380CC4-5D6E-409C-BE32-E72D297353CC}">
                  <c16:uniqueId val="{0000001C-CF08-4EE6-91DF-43A92BB637C0}"/>
                </c:ext>
              </c:extLst>
            </c:dLbl>
            <c:dLbl>
              <c:idx val="23"/>
              <c:layout>
                <c:manualLayout>
                  <c:x val="-2.4985645965715692E-4"/>
                  <c:y val="0.18762283858494533"/>
                </c:manualLayout>
              </c:layout>
              <c:showLegendKey val="0"/>
              <c:showVal val="1"/>
              <c:showCatName val="0"/>
              <c:showSerName val="0"/>
              <c:showPercent val="0"/>
              <c:showBubbleSize val="0"/>
              <c:extLst>
                <c:ext xmlns:c15="http://schemas.microsoft.com/office/drawing/2012/chart" uri="{CE6537A1-D6FC-4f65-9D91-7224C49458BB}">
                  <c15:layout>
                    <c:manualLayout>
                      <c:w val="2.4586057358470789E-2"/>
                      <c:h val="3.0174310211708428E-2"/>
                    </c:manualLayout>
                  </c15:layout>
                </c:ext>
                <c:ext xmlns:c16="http://schemas.microsoft.com/office/drawing/2014/chart" uri="{C3380CC4-5D6E-409C-BE32-E72D297353CC}">
                  <c16:uniqueId val="{0000001D-CF08-4EE6-91DF-43A92BB637C0}"/>
                </c:ext>
              </c:extLst>
            </c:dLbl>
            <c:dLbl>
              <c:idx val="24"/>
              <c:layout>
                <c:manualLayout>
                  <c:x val="2.0627987403608826E-3"/>
                  <c:y val="0.18675495866889494"/>
                </c:manualLayout>
              </c:layout>
              <c:showLegendKey val="0"/>
              <c:showVal val="1"/>
              <c:showCatName val="0"/>
              <c:showSerName val="0"/>
              <c:showPercent val="0"/>
              <c:showBubbleSize val="0"/>
              <c:extLst>
                <c:ext xmlns:c15="http://schemas.microsoft.com/office/drawing/2012/chart" uri="{CE6537A1-D6FC-4f65-9D91-7224C49458BB}">
                  <c15:layout>
                    <c:manualLayout>
                      <c:w val="2.4586057358470789E-2"/>
                      <c:h val="3.0174310211708428E-2"/>
                    </c:manualLayout>
                  </c15:layout>
                </c:ext>
                <c:ext xmlns:c16="http://schemas.microsoft.com/office/drawing/2014/chart" uri="{C3380CC4-5D6E-409C-BE32-E72D297353CC}">
                  <c16:uniqueId val="{0000001E-CF08-4EE6-91DF-43A92BB637C0}"/>
                </c:ext>
              </c:extLst>
            </c:dLbl>
            <c:dLbl>
              <c:idx val="25"/>
              <c:layout>
                <c:manualLayout>
                  <c:x val="2.017319713014192E-3"/>
                  <c:y val="0.19050749680295564"/>
                </c:manualLayout>
              </c:layout>
              <c:showLegendKey val="0"/>
              <c:showVal val="1"/>
              <c:showCatName val="0"/>
              <c:showSerName val="0"/>
              <c:showPercent val="0"/>
              <c:showBubbleSize val="0"/>
              <c:extLst>
                <c:ext xmlns:c15="http://schemas.microsoft.com/office/drawing/2012/chart" uri="{CE6537A1-D6FC-4f65-9D91-7224C49458BB}">
                  <c15:layout>
                    <c:manualLayout>
                      <c:w val="2.4586057358470789E-2"/>
                      <c:h val="3.0174310211708428E-2"/>
                    </c:manualLayout>
                  </c15:layout>
                </c:ext>
                <c:ext xmlns:c16="http://schemas.microsoft.com/office/drawing/2014/chart" uri="{C3380CC4-5D6E-409C-BE32-E72D297353CC}">
                  <c16:uniqueId val="{0000001F-CF08-4EE6-91DF-43A92BB637C0}"/>
                </c:ext>
              </c:extLst>
            </c:dLbl>
            <c:dLbl>
              <c:idx val="26"/>
              <c:layout>
                <c:manualLayout>
                  <c:x val="1.0313993701804413E-3"/>
                  <c:y val="0.18435776639475046"/>
                </c:manualLayout>
              </c:layout>
              <c:showLegendKey val="0"/>
              <c:showVal val="1"/>
              <c:showCatName val="0"/>
              <c:showSerName val="0"/>
              <c:showPercent val="0"/>
              <c:showBubbleSize val="0"/>
              <c:extLst>
                <c:ext xmlns:c15="http://schemas.microsoft.com/office/drawing/2012/chart" uri="{CE6537A1-D6FC-4f65-9D91-7224C49458BB}">
                  <c15:layout>
                    <c:manualLayout>
                      <c:w val="2.4586057358470789E-2"/>
                      <c:h val="3.0174310211708428E-2"/>
                    </c:manualLayout>
                  </c15:layout>
                </c:ext>
                <c:ext xmlns:c16="http://schemas.microsoft.com/office/drawing/2014/chart" uri="{C3380CC4-5D6E-409C-BE32-E72D297353CC}">
                  <c16:uniqueId val="{00000020-CF08-4EE6-91DF-43A92BB637C0}"/>
                </c:ext>
              </c:extLst>
            </c:dLbl>
            <c:dLbl>
              <c:idx val="27"/>
              <c:layout>
                <c:manualLayout>
                  <c:x val="8.121254883310561E-8"/>
                  <c:y val="0.16583352440745347"/>
                </c:manualLayout>
              </c:layout>
              <c:showLegendKey val="0"/>
              <c:showVal val="1"/>
              <c:showCatName val="0"/>
              <c:showSerName val="0"/>
              <c:showPercent val="0"/>
              <c:showBubbleSize val="0"/>
              <c:extLst>
                <c:ext xmlns:c15="http://schemas.microsoft.com/office/drawing/2012/chart" uri="{CE6537A1-D6FC-4f65-9D91-7224C49458BB}">
                  <c15:layout>
                    <c:manualLayout>
                      <c:w val="2.4586057358470789E-2"/>
                      <c:h val="3.0174310211708428E-2"/>
                    </c:manualLayout>
                  </c15:layout>
                </c:ext>
                <c:ext xmlns:c16="http://schemas.microsoft.com/office/drawing/2014/chart" uri="{C3380CC4-5D6E-409C-BE32-E72D297353CC}">
                  <c16:uniqueId val="{00000021-CF08-4EE6-91DF-43A92BB637C0}"/>
                </c:ext>
              </c:extLst>
            </c:dLbl>
            <c:dLbl>
              <c:idx val="28"/>
              <c:layout>
                <c:manualLayout>
                  <c:x val="-9.8587917023900198E-4"/>
                  <c:y val="0.16411857731729693"/>
                </c:manualLayout>
              </c:layout>
              <c:showLegendKey val="0"/>
              <c:showVal val="1"/>
              <c:showCatName val="0"/>
              <c:showSerName val="0"/>
              <c:showPercent val="0"/>
              <c:showBubbleSize val="0"/>
              <c:extLst>
                <c:ext xmlns:c15="http://schemas.microsoft.com/office/drawing/2012/chart" uri="{CE6537A1-D6FC-4f65-9D91-7224C49458BB}">
                  <c15:layout>
                    <c:manualLayout>
                      <c:w val="2.4586057358470789E-2"/>
                      <c:h val="3.0174310211708428E-2"/>
                    </c:manualLayout>
                  </c15:layout>
                </c:ext>
                <c:ext xmlns:c16="http://schemas.microsoft.com/office/drawing/2014/chart" uri="{C3380CC4-5D6E-409C-BE32-E72D297353CC}">
                  <c16:uniqueId val="{00000022-CF08-4EE6-91DF-43A92BB637C0}"/>
                </c:ext>
              </c:extLst>
            </c:dLbl>
            <c:dLbl>
              <c:idx val="29"/>
              <c:layout>
                <c:manualLayout>
                  <c:x val="-3.2075708287123395E-3"/>
                  <c:y val="0.16611097584901907"/>
                </c:manualLayout>
              </c:layout>
              <c:showLegendKey val="0"/>
              <c:showVal val="1"/>
              <c:showCatName val="0"/>
              <c:showSerName val="0"/>
              <c:showPercent val="0"/>
              <c:showBubbleSize val="0"/>
              <c:extLst>
                <c:ext xmlns:c15="http://schemas.microsoft.com/office/drawing/2012/chart" uri="{CE6537A1-D6FC-4f65-9D91-7224C49458BB}">
                  <c15:layout>
                    <c:manualLayout>
                      <c:w val="2.4586057358470789E-2"/>
                      <c:h val="3.0174310211708428E-2"/>
                    </c:manualLayout>
                  </c15:layout>
                </c:ext>
                <c:ext xmlns:c16="http://schemas.microsoft.com/office/drawing/2014/chart" uri="{C3380CC4-5D6E-409C-BE32-E72D297353CC}">
                  <c16:uniqueId val="{00000023-CF08-4EE6-91DF-43A92BB637C0}"/>
                </c:ext>
              </c:extLst>
            </c:dLbl>
            <c:dLbl>
              <c:idx val="30"/>
              <c:layout>
                <c:manualLayout>
                  <c:x val="-1.109235365483679E-3"/>
                  <c:y val="0.20207598640242722"/>
                </c:manualLayout>
              </c:layout>
              <c:showLegendKey val="0"/>
              <c:showVal val="1"/>
              <c:showCatName val="0"/>
              <c:showSerName val="0"/>
              <c:showPercent val="0"/>
              <c:showBubbleSize val="0"/>
              <c:extLst>
                <c:ext xmlns:c15="http://schemas.microsoft.com/office/drawing/2012/chart" uri="{CE6537A1-D6FC-4f65-9D91-7224C49458BB}">
                  <c15:layout>
                    <c:manualLayout>
                      <c:w val="2.4586057358470789E-2"/>
                      <c:h val="3.0174310211708428E-2"/>
                    </c:manualLayout>
                  </c15:layout>
                </c:ext>
                <c:ext xmlns:c16="http://schemas.microsoft.com/office/drawing/2014/chart" uri="{C3380CC4-5D6E-409C-BE32-E72D297353CC}">
                  <c16:uniqueId val="{00000024-CF08-4EE6-91DF-43A92BB637C0}"/>
                </c:ext>
              </c:extLst>
            </c:dLbl>
            <c:dLbl>
              <c:idx val="31"/>
              <c:layout>
                <c:manualLayout>
                  <c:x val="5.9154690997775504E-3"/>
                  <c:y val="0.11896823892419743"/>
                </c:manualLayout>
              </c:layout>
              <c:showLegendKey val="0"/>
              <c:showVal val="1"/>
              <c:showCatName val="0"/>
              <c:showSerName val="0"/>
              <c:showPercent val="0"/>
              <c:showBubbleSize val="0"/>
              <c:extLst>
                <c:ext xmlns:c15="http://schemas.microsoft.com/office/drawing/2012/chart" uri="{CE6537A1-D6FC-4f65-9D91-7224C49458BB}">
                  <c15:layout>
                    <c:manualLayout>
                      <c:w val="2.4586057358470789E-2"/>
                      <c:h val="3.0174310211708428E-2"/>
                    </c:manualLayout>
                  </c15:layout>
                </c:ext>
                <c:ext xmlns:c16="http://schemas.microsoft.com/office/drawing/2014/chart" uri="{C3380CC4-5D6E-409C-BE32-E72D297353CC}">
                  <c16:uniqueId val="{00000025-CF08-4EE6-91DF-43A92BB637C0}"/>
                </c:ext>
              </c:extLst>
            </c:dLbl>
            <c:spPr>
              <a:noFill/>
              <a:ln>
                <a:noFill/>
              </a:ln>
              <a:effectLst/>
            </c:spPr>
            <c:txPr>
              <a:bodyPr rot="-5400000" spcFirstLastPara="1" vertOverflow="overflow" horzOverflow="overflow" vert="horz" wrap="none" lIns="38100" tIns="19050" rIns="38100" bIns="19050" anchor="b" anchorCtr="0">
                <a:no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Hoja1!$D$7:$D$38</c:f>
              <c:strCache>
                <c:ptCount val="32"/>
                <c:pt idx="0">
                  <c:v>Jalisco</c:v>
                </c:pt>
                <c:pt idx="1">
                  <c:v>Hidalgo</c:v>
                </c:pt>
                <c:pt idx="2">
                  <c:v>Guanajuato</c:v>
                </c:pt>
                <c:pt idx="3">
                  <c:v>Ciudad de México</c:v>
                </c:pt>
                <c:pt idx="4">
                  <c:v>Chihuahua</c:v>
                </c:pt>
                <c:pt idx="5">
                  <c:v>México</c:v>
                </c:pt>
                <c:pt idx="6">
                  <c:v>Morelos</c:v>
                </c:pt>
                <c:pt idx="7">
                  <c:v>Yucatán</c:v>
                </c:pt>
                <c:pt idx="8">
                  <c:v>Oaxaca</c:v>
                </c:pt>
                <c:pt idx="9">
                  <c:v>Querétaro</c:v>
                </c:pt>
                <c:pt idx="10">
                  <c:v>Puebla</c:v>
                </c:pt>
                <c:pt idx="11">
                  <c:v>Veracruz</c:v>
                </c:pt>
                <c:pt idx="12">
                  <c:v>Campeche</c:v>
                </c:pt>
                <c:pt idx="13">
                  <c:v>Nuevo León</c:v>
                </c:pt>
                <c:pt idx="14">
                  <c:v>Quintana Roo</c:v>
                </c:pt>
                <c:pt idx="15">
                  <c:v>Baja California</c:v>
                </c:pt>
                <c:pt idx="16">
                  <c:v>Tabasco</c:v>
                </c:pt>
                <c:pt idx="17">
                  <c:v>Tlaxcala</c:v>
                </c:pt>
                <c:pt idx="18">
                  <c:v>Tamaulipas</c:v>
                </c:pt>
                <c:pt idx="19">
                  <c:v>San Luis Potosí</c:v>
                </c:pt>
                <c:pt idx="20">
                  <c:v>Coahuila</c:v>
                </c:pt>
                <c:pt idx="21">
                  <c:v>Colima</c:v>
                </c:pt>
                <c:pt idx="22">
                  <c:v>Zacatecas</c:v>
                </c:pt>
                <c:pt idx="23">
                  <c:v>Nayarit</c:v>
                </c:pt>
                <c:pt idx="24">
                  <c:v>Sonora</c:v>
                </c:pt>
                <c:pt idx="25">
                  <c:v>Sinaloa</c:v>
                </c:pt>
                <c:pt idx="26">
                  <c:v>Aguascalientes</c:v>
                </c:pt>
                <c:pt idx="27">
                  <c:v>Michoacán</c:v>
                </c:pt>
                <c:pt idx="28">
                  <c:v>Durango</c:v>
                </c:pt>
                <c:pt idx="29">
                  <c:v>Chiapas</c:v>
                </c:pt>
                <c:pt idx="30">
                  <c:v>Guerrero</c:v>
                </c:pt>
                <c:pt idx="31">
                  <c:v>Baja California Sur</c:v>
                </c:pt>
              </c:strCache>
            </c:strRef>
          </c:cat>
          <c:val>
            <c:numRef>
              <c:f>Hoja1!$G$7:$G$38</c:f>
              <c:numCache>
                <c:formatCode>0.0</c:formatCode>
                <c:ptCount val="32"/>
                <c:pt idx="0">
                  <c:v>98.150112637362639</c:v>
                </c:pt>
                <c:pt idx="1">
                  <c:v>96.296291208791217</c:v>
                </c:pt>
                <c:pt idx="2">
                  <c:v>95.37221978021978</c:v>
                </c:pt>
                <c:pt idx="3">
                  <c:v>94.444450549450551</c:v>
                </c:pt>
                <c:pt idx="4">
                  <c:v>94.444445054945049</c:v>
                </c:pt>
                <c:pt idx="5">
                  <c:v>91.666692307692301</c:v>
                </c:pt>
                <c:pt idx="6">
                  <c:v>90.746296703296707</c:v>
                </c:pt>
                <c:pt idx="7">
                  <c:v>89.814829670329672</c:v>
                </c:pt>
                <c:pt idx="8">
                  <c:v>87.96298901098902</c:v>
                </c:pt>
                <c:pt idx="9">
                  <c:v>87.037038461538458</c:v>
                </c:pt>
                <c:pt idx="10">
                  <c:v>84.259274725274736</c:v>
                </c:pt>
                <c:pt idx="11">
                  <c:v>82.40740109890109</c:v>
                </c:pt>
                <c:pt idx="12">
                  <c:v>77.777774725274725</c:v>
                </c:pt>
                <c:pt idx="13">
                  <c:v>77.77774175824176</c:v>
                </c:pt>
                <c:pt idx="14">
                  <c:v>76.851890109890107</c:v>
                </c:pt>
                <c:pt idx="15">
                  <c:v>76.851835164835165</c:v>
                </c:pt>
                <c:pt idx="16">
                  <c:v>76.851835164835165</c:v>
                </c:pt>
                <c:pt idx="17">
                  <c:v>75.925950549450562</c:v>
                </c:pt>
                <c:pt idx="18">
                  <c:v>74.074082417582417</c:v>
                </c:pt>
                <c:pt idx="19">
                  <c:v>74.074049450549452</c:v>
                </c:pt>
                <c:pt idx="20">
                  <c:v>67.592587912087907</c:v>
                </c:pt>
                <c:pt idx="21">
                  <c:v>65.740791208791208</c:v>
                </c:pt>
                <c:pt idx="22">
                  <c:v>65.740736263736267</c:v>
                </c:pt>
                <c:pt idx="23">
                  <c:v>64.814785714285719</c:v>
                </c:pt>
                <c:pt idx="24">
                  <c:v>62.037038461538458</c:v>
                </c:pt>
                <c:pt idx="25">
                  <c:v>62.036994505494505</c:v>
                </c:pt>
                <c:pt idx="26">
                  <c:v>61.111098901098899</c:v>
                </c:pt>
                <c:pt idx="27">
                  <c:v>59.259263736263733</c:v>
                </c:pt>
                <c:pt idx="28">
                  <c:v>57.407439560439556</c:v>
                </c:pt>
                <c:pt idx="29">
                  <c:v>56.481489010989009</c:v>
                </c:pt>
                <c:pt idx="30">
                  <c:v>50.000060439560436</c:v>
                </c:pt>
                <c:pt idx="31">
                  <c:v>35.185219780219775</c:v>
                </c:pt>
              </c:numCache>
            </c:numRef>
          </c:val>
          <c:extLst>
            <c:ext xmlns:c16="http://schemas.microsoft.com/office/drawing/2014/chart" uri="{C3380CC4-5D6E-409C-BE32-E72D297353CC}">
              <c16:uniqueId val="{00000026-CF08-4EE6-91DF-43A92BB637C0}"/>
            </c:ext>
          </c:extLst>
        </c:ser>
        <c:dLbls>
          <c:showLegendKey val="0"/>
          <c:showVal val="0"/>
          <c:showCatName val="0"/>
          <c:showSerName val="0"/>
          <c:showPercent val="0"/>
          <c:showBubbleSize val="0"/>
        </c:dLbls>
        <c:gapWidth val="13"/>
        <c:overlap val="100"/>
        <c:axId val="1914332528"/>
        <c:axId val="1914330352"/>
      </c:barChart>
      <c:catAx>
        <c:axId val="1914332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MX"/>
          </a:p>
        </c:txPr>
        <c:crossAx val="1914330352"/>
        <c:crosses val="autoZero"/>
        <c:auto val="1"/>
        <c:lblAlgn val="ctr"/>
        <c:lblOffset val="100"/>
        <c:noMultiLvlLbl val="0"/>
      </c:catAx>
      <c:valAx>
        <c:axId val="1914330352"/>
        <c:scaling>
          <c:orientation val="minMax"/>
          <c:max val="150"/>
          <c:min val="0"/>
        </c:scaling>
        <c:delete val="1"/>
        <c:axPos val="l"/>
        <c:numFmt formatCode="0.0" sourceLinked="1"/>
        <c:majorTickMark val="none"/>
        <c:minorTickMark val="none"/>
        <c:tickLblPos val="nextTo"/>
        <c:crossAx val="1914332528"/>
        <c:crosses val="autoZero"/>
        <c:crossBetween val="between"/>
      </c:valAx>
      <c:spPr>
        <a:noFill/>
        <a:ln>
          <a:noFill/>
        </a:ln>
        <a:effectLst/>
      </c:spPr>
    </c:plotArea>
    <c:legend>
      <c:legendPos val="b"/>
      <c:layout>
        <c:manualLayout>
          <c:xMode val="edge"/>
          <c:yMode val="edge"/>
          <c:x val="0.65189316437442046"/>
          <c:y val="8.4478442830521694E-2"/>
          <c:w val="0.14889045791533231"/>
          <c:h val="0.27411874052940283"/>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MX"/>
        </a:p>
      </c:txPr>
    </c:legend>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0.75624</cdr:x>
      <cdr:y>0.03723</cdr:y>
    </cdr:from>
    <cdr:to>
      <cdr:x>0.75821</cdr:x>
      <cdr:y>0.90821</cdr:y>
    </cdr:to>
    <cdr:cxnSp macro="">
      <cdr:nvCxnSpPr>
        <cdr:cNvPr id="3" name="Conector recto 2">
          <a:extLst xmlns:a="http://schemas.openxmlformats.org/drawingml/2006/main">
            <a:ext uri="{FF2B5EF4-FFF2-40B4-BE49-F238E27FC236}">
              <a16:creationId xmlns:a16="http://schemas.microsoft.com/office/drawing/2014/main" id="{36F8312D-502F-4E36-A768-FDF9DD85DD5D}"/>
            </a:ext>
          </a:extLst>
        </cdr:cNvPr>
        <cdr:cNvCxnSpPr/>
      </cdr:nvCxnSpPr>
      <cdr:spPr>
        <a:xfrm xmlns:a="http://schemas.openxmlformats.org/drawingml/2006/main" flipH="1" flipV="1">
          <a:off x="8712449" y="213884"/>
          <a:ext cx="22759" cy="5003575"/>
        </a:xfrm>
        <a:prstGeom xmlns:a="http://schemas.openxmlformats.org/drawingml/2006/main" prst="line">
          <a:avLst/>
        </a:prstGeom>
        <a:ln xmlns:a="http://schemas.openxmlformats.org/drawingml/2006/main" w="28575">
          <a:solidFill>
            <a:schemeClr val="tx1">
              <a:lumMod val="95000"/>
              <a:lumOff val="5000"/>
            </a:schemeClr>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236413" y="249237"/>
            <a:ext cx="2946400" cy="498475"/>
          </a:xfrm>
          <a:prstGeom prst="rect">
            <a:avLst/>
          </a:prstGeom>
        </p:spPr>
        <p:txBody>
          <a:bodyPr vert="horz" lIns="91440" tIns="45720" rIns="91440" bIns="45720" rtlCol="0"/>
          <a:lstStyle>
            <a:lvl1pPr algn="l">
              <a:defRPr sz="1200"/>
            </a:lvl1pPr>
          </a:lstStyle>
          <a:p>
            <a:endParaRPr lang="es-MX" dirty="0">
              <a:solidFill>
                <a:schemeClr val="bg1">
                  <a:lumMod val="85000"/>
                </a:schemeClr>
              </a:solidFill>
            </a:endParaRPr>
          </a:p>
        </p:txBody>
      </p:sp>
      <p:sp>
        <p:nvSpPr>
          <p:cNvPr id="3" name="Marcador de fecha 2"/>
          <p:cNvSpPr>
            <a:spLocks noGrp="1"/>
          </p:cNvSpPr>
          <p:nvPr>
            <p:ph type="dt" sz="quarter" idx="1"/>
          </p:nvPr>
        </p:nvSpPr>
        <p:spPr>
          <a:xfrm>
            <a:off x="3326829" y="249237"/>
            <a:ext cx="2946400" cy="498475"/>
          </a:xfrm>
          <a:prstGeom prst="rect">
            <a:avLst/>
          </a:prstGeom>
        </p:spPr>
        <p:txBody>
          <a:bodyPr vert="horz" lIns="91440" tIns="45720" rIns="91440" bIns="45720" rtlCol="0"/>
          <a:lstStyle>
            <a:lvl1pPr algn="r">
              <a:defRPr sz="1200"/>
            </a:lvl1pPr>
          </a:lstStyle>
          <a:p>
            <a:endParaRPr lang="es-MX" dirty="0">
              <a:solidFill>
                <a:schemeClr val="bg1">
                  <a:lumMod val="85000"/>
                </a:schemeClr>
              </a:solidFill>
            </a:endParaRPr>
          </a:p>
        </p:txBody>
      </p:sp>
      <p:sp>
        <p:nvSpPr>
          <p:cNvPr id="5" name="Marcador de número de diapositiva 4"/>
          <p:cNvSpPr>
            <a:spLocks noGrp="1"/>
          </p:cNvSpPr>
          <p:nvPr>
            <p:ph type="sldNum" sz="quarter" idx="3"/>
          </p:nvPr>
        </p:nvSpPr>
        <p:spPr>
          <a:xfrm>
            <a:off x="806549" y="9068569"/>
            <a:ext cx="2946400" cy="498475"/>
          </a:xfrm>
          <a:prstGeom prst="rect">
            <a:avLst/>
          </a:prstGeom>
        </p:spPr>
        <p:txBody>
          <a:bodyPr vert="horz" lIns="91440" tIns="45720" rIns="91440" bIns="45720" rtlCol="0" anchor="b"/>
          <a:lstStyle>
            <a:lvl1pPr algn="r">
              <a:defRPr sz="1200"/>
            </a:lvl1pPr>
          </a:lstStyle>
          <a:p>
            <a:fld id="{EB2401FC-0E7A-4AC9-B7DF-E23FA4BD071A}" type="slidenum">
              <a:rPr lang="es-MX" smtClean="0">
                <a:solidFill>
                  <a:schemeClr val="bg1">
                    <a:lumMod val="85000"/>
                  </a:schemeClr>
                </a:solidFill>
              </a:rPr>
              <a:t>‹Nº›</a:t>
            </a:fld>
            <a:endParaRPr lang="es-MX" dirty="0">
              <a:solidFill>
                <a:schemeClr val="bg1">
                  <a:lumMod val="85000"/>
                </a:schemeClr>
              </a:solidFill>
            </a:endParaRPr>
          </a:p>
        </p:txBody>
      </p:sp>
    </p:spTree>
    <p:extLst>
      <p:ext uri="{BB962C8B-B14F-4D97-AF65-F5344CB8AC3E}">
        <p14:creationId xmlns:p14="http://schemas.microsoft.com/office/powerpoint/2010/main" val="1020601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Rot="1" noChangeAspect="1"/>
          </p:cNvSpPr>
          <p:nvPr>
            <p:ph type="sldImg"/>
          </p:nvPr>
        </p:nvSpPr>
        <p:spPr bwMode="auto">
          <a:xfrm>
            <a:off x="917575" y="744538"/>
            <a:ext cx="4962525" cy="3722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Rectangle 2"/>
          <p:cNvSpPr>
            <a:spLocks noGrp="1"/>
          </p:cNvSpPr>
          <p:nvPr>
            <p:ph type="body" sz="quarter" idx="1"/>
          </p:nvPr>
        </p:nvSpPr>
        <p:spPr bwMode="auto">
          <a:xfrm>
            <a:off x="906357" y="4715907"/>
            <a:ext cx="4984962" cy="44677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s-MX" altLang="es-MX" noProof="0">
                <a:sym typeface="Helvetica Neue" charset="0"/>
              </a:rPr>
              <a:t>Click to edit Master text styles</a:t>
            </a:r>
          </a:p>
          <a:p>
            <a:pPr lvl="1"/>
            <a:r>
              <a:rPr lang="es-MX" altLang="es-MX" noProof="0">
                <a:sym typeface="Helvetica Neue" charset="0"/>
              </a:rPr>
              <a:t>Second level</a:t>
            </a:r>
          </a:p>
          <a:p>
            <a:pPr lvl="2"/>
            <a:r>
              <a:rPr lang="es-MX" altLang="es-MX" noProof="0">
                <a:sym typeface="Helvetica Neue" charset="0"/>
              </a:rPr>
              <a:t>Third level</a:t>
            </a:r>
          </a:p>
          <a:p>
            <a:pPr lvl="3"/>
            <a:r>
              <a:rPr lang="es-MX" altLang="es-MX" noProof="0">
                <a:sym typeface="Helvetica Neue" charset="0"/>
              </a:rPr>
              <a:t>Fourth level</a:t>
            </a:r>
          </a:p>
          <a:p>
            <a:pPr lvl="4"/>
            <a:r>
              <a:rPr lang="es-MX" altLang="es-MX" noProof="0">
                <a:sym typeface="Helvetica Neue" charset="0"/>
              </a:rPr>
              <a:t>Fifth level</a:t>
            </a:r>
          </a:p>
        </p:txBody>
      </p:sp>
    </p:spTree>
    <p:extLst>
      <p:ext uri="{BB962C8B-B14F-4D97-AF65-F5344CB8AC3E}">
        <p14:creationId xmlns:p14="http://schemas.microsoft.com/office/powerpoint/2010/main" val="2505530070"/>
      </p:ext>
    </p:extLst>
  </p:cSld>
  <p:clrMap bg1="lt1" tx1="dk1" bg2="lt2" tx2="dk2" accent1="accent1" accent2="accent2" accent3="accent3" accent4="accent4" accent5="accent5" accent6="accent6" hlink="hlink" folHlink="folHlink"/>
  <p:notesStyle>
    <a:lvl1pPr algn="l" defTabSz="457200" rtl="0" eaLnBrk="0" fontAlgn="base" hangingPunct="0">
      <a:lnSpc>
        <a:spcPct val="117000"/>
      </a:lnSpc>
      <a:spcBef>
        <a:spcPct val="0"/>
      </a:spcBef>
      <a:spcAft>
        <a:spcPct val="0"/>
      </a:spcAft>
      <a:defRPr sz="2200" kern="1200">
        <a:solidFill>
          <a:srgbClr val="000000"/>
        </a:solidFill>
        <a:latin typeface="Helvetica Neue" charset="0"/>
        <a:ea typeface="Helvetica Neue" charset="0"/>
        <a:cs typeface="Helvetica Neue" charset="0"/>
        <a:sym typeface="Helvetica Neue" charset="0"/>
      </a:defRPr>
    </a:lvl1pPr>
    <a:lvl2pPr indent="228600" algn="l" defTabSz="457200" rtl="0" eaLnBrk="0" fontAlgn="base" hangingPunct="0">
      <a:lnSpc>
        <a:spcPct val="117000"/>
      </a:lnSpc>
      <a:spcBef>
        <a:spcPct val="0"/>
      </a:spcBef>
      <a:spcAft>
        <a:spcPct val="0"/>
      </a:spcAft>
      <a:defRPr sz="2200" kern="1200">
        <a:solidFill>
          <a:srgbClr val="000000"/>
        </a:solidFill>
        <a:latin typeface="Helvetica Neue" charset="0"/>
        <a:ea typeface="Helvetica Neue" charset="0"/>
        <a:cs typeface="Helvetica Neue" charset="0"/>
        <a:sym typeface="Helvetica Neue" charset="0"/>
      </a:defRPr>
    </a:lvl2pPr>
    <a:lvl3pPr indent="457200" algn="l" defTabSz="457200" rtl="0" eaLnBrk="0" fontAlgn="base" hangingPunct="0">
      <a:lnSpc>
        <a:spcPct val="117000"/>
      </a:lnSpc>
      <a:spcBef>
        <a:spcPct val="0"/>
      </a:spcBef>
      <a:spcAft>
        <a:spcPct val="0"/>
      </a:spcAft>
      <a:defRPr sz="2200" kern="1200">
        <a:solidFill>
          <a:srgbClr val="000000"/>
        </a:solidFill>
        <a:latin typeface="Helvetica Neue" charset="0"/>
        <a:ea typeface="Helvetica Neue" charset="0"/>
        <a:cs typeface="Helvetica Neue" charset="0"/>
        <a:sym typeface="Helvetica Neue" charset="0"/>
      </a:defRPr>
    </a:lvl3pPr>
    <a:lvl4pPr indent="685800" algn="l" defTabSz="457200" rtl="0" eaLnBrk="0" fontAlgn="base" hangingPunct="0">
      <a:lnSpc>
        <a:spcPct val="117000"/>
      </a:lnSpc>
      <a:spcBef>
        <a:spcPct val="0"/>
      </a:spcBef>
      <a:spcAft>
        <a:spcPct val="0"/>
      </a:spcAft>
      <a:defRPr sz="2200" kern="1200">
        <a:solidFill>
          <a:srgbClr val="000000"/>
        </a:solidFill>
        <a:latin typeface="Helvetica Neue" charset="0"/>
        <a:ea typeface="Helvetica Neue" charset="0"/>
        <a:cs typeface="Helvetica Neue" charset="0"/>
        <a:sym typeface="Helvetica Neue" charset="0"/>
      </a:defRPr>
    </a:lvl4pPr>
    <a:lvl5pPr indent="914400" algn="l" defTabSz="457200" rtl="0" eaLnBrk="0" fontAlgn="base" hangingPunct="0">
      <a:lnSpc>
        <a:spcPct val="117000"/>
      </a:lnSpc>
      <a:spcBef>
        <a:spcPct val="0"/>
      </a:spcBef>
      <a:spcAft>
        <a:spcPct val="0"/>
      </a:spcAft>
      <a:defRPr sz="2200" kern="1200">
        <a:solidFill>
          <a:srgbClr val="000000"/>
        </a:solidFill>
        <a:latin typeface="Helvetica Neue" charset="0"/>
        <a:ea typeface="Helvetica Neue" charset="0"/>
        <a:cs typeface="Helvetica Neue" charset="0"/>
        <a:sym typeface="Helvetica Neue"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66813" y="1241425"/>
            <a:ext cx="4464050" cy="3349625"/>
          </a:xfrm>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814605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3964102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66813" y="1241425"/>
            <a:ext cx="4464050" cy="3349625"/>
          </a:xfrm>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244270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2816862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3340897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2366718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625600" y="1597025"/>
            <a:ext cx="9753600" cy="3395663"/>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Rectangle 3"/>
          <p:cNvSpPr>
            <a:spLocks noGrp="1"/>
          </p:cNvSpPr>
          <p:nvPr>
            <p:ph type="sldNum" sz="quarter" idx="10"/>
          </p:nvPr>
        </p:nvSpPr>
        <p:spPr>
          <a:ln/>
        </p:spPr>
        <p:txBody>
          <a:bodyPr/>
          <a:lstStyle>
            <a:lvl1pPr>
              <a:defRPr/>
            </a:lvl1pPr>
          </a:lstStyle>
          <a:p>
            <a:pPr>
              <a:defRPr/>
            </a:pPr>
            <a:fld id="{6EC832C0-E506-4D9F-9F12-48D3D56B33AE}" type="slidenum">
              <a:rPr lang="es-MX" altLang="es-MX"/>
              <a:pPr>
                <a:defRPr/>
              </a:pPr>
              <a:t>‹Nº›</a:t>
            </a:fld>
            <a:endParaRPr lang="es-MX" altLang="es-MX" dirty="0"/>
          </a:p>
        </p:txBody>
      </p:sp>
    </p:spTree>
    <p:extLst>
      <p:ext uri="{BB962C8B-B14F-4D97-AF65-F5344CB8AC3E}">
        <p14:creationId xmlns:p14="http://schemas.microsoft.com/office/powerpoint/2010/main" val="1819468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Rectangle 3"/>
          <p:cNvSpPr>
            <a:spLocks noGrp="1"/>
          </p:cNvSpPr>
          <p:nvPr>
            <p:ph type="sldNum" sz="quarter" idx="10"/>
          </p:nvPr>
        </p:nvSpPr>
        <p:spPr>
          <a:ln/>
        </p:spPr>
        <p:txBody>
          <a:bodyPr/>
          <a:lstStyle>
            <a:lvl1pPr>
              <a:defRPr/>
            </a:lvl1pPr>
          </a:lstStyle>
          <a:p>
            <a:pPr>
              <a:defRPr/>
            </a:pPr>
            <a:fld id="{560A232C-A492-42D2-9A3A-76D06A0E991A}" type="slidenum">
              <a:rPr lang="es-MX" altLang="es-MX"/>
              <a:pPr>
                <a:defRPr/>
              </a:pPr>
              <a:t>‹Nº›</a:t>
            </a:fld>
            <a:endParaRPr lang="es-MX" altLang="es-MX" dirty="0"/>
          </a:p>
        </p:txBody>
      </p:sp>
    </p:spTree>
    <p:extLst>
      <p:ext uri="{BB962C8B-B14F-4D97-AF65-F5344CB8AC3E}">
        <p14:creationId xmlns:p14="http://schemas.microsoft.com/office/powerpoint/2010/main" val="34844781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625600" y="1597025"/>
            <a:ext cx="9753600" cy="3395663"/>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Rectangle 3"/>
          <p:cNvSpPr>
            <a:spLocks noGrp="1"/>
          </p:cNvSpPr>
          <p:nvPr>
            <p:ph type="sldNum" sz="quarter" idx="10"/>
          </p:nvPr>
        </p:nvSpPr>
        <p:spPr>
          <a:ln/>
        </p:spPr>
        <p:txBody>
          <a:bodyPr/>
          <a:lstStyle>
            <a:lvl1pPr>
              <a:defRPr/>
            </a:lvl1pPr>
          </a:lstStyle>
          <a:p>
            <a:pPr>
              <a:defRPr/>
            </a:pPr>
            <a:fld id="{6EC832C0-E506-4D9F-9F12-48D3D56B33AE}" type="slidenum">
              <a:rPr lang="es-MX" altLang="es-MX"/>
              <a:pPr>
                <a:defRPr/>
              </a:pPr>
              <a:t>‹Nº›</a:t>
            </a:fld>
            <a:endParaRPr lang="es-MX" altLang="es-MX" dirty="0"/>
          </a:p>
        </p:txBody>
      </p:sp>
    </p:spTree>
    <p:extLst>
      <p:ext uri="{BB962C8B-B14F-4D97-AF65-F5344CB8AC3E}">
        <p14:creationId xmlns:p14="http://schemas.microsoft.com/office/powerpoint/2010/main" val="138613148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Rectangle 3"/>
          <p:cNvSpPr>
            <a:spLocks noGrp="1"/>
          </p:cNvSpPr>
          <p:nvPr>
            <p:ph type="sldNum" sz="quarter" idx="10"/>
          </p:nvPr>
        </p:nvSpPr>
        <p:spPr>
          <a:ln/>
        </p:spPr>
        <p:txBody>
          <a:bodyPr/>
          <a:lstStyle>
            <a:lvl1pPr>
              <a:defRPr/>
            </a:lvl1pPr>
          </a:lstStyle>
          <a:p>
            <a:pPr>
              <a:defRPr/>
            </a:pPr>
            <a:fld id="{BB3E3AD4-2B04-4E4B-B0C0-19A5B6653D84}" type="slidenum">
              <a:rPr lang="es-MX" altLang="es-MX"/>
              <a:pPr>
                <a:defRPr/>
              </a:pPr>
              <a:t>‹Nº›</a:t>
            </a:fld>
            <a:endParaRPr lang="es-MX" altLang="es-MX" dirty="0"/>
          </a:p>
        </p:txBody>
      </p:sp>
    </p:spTree>
    <p:extLst>
      <p:ext uri="{BB962C8B-B14F-4D97-AF65-F5344CB8AC3E}">
        <p14:creationId xmlns:p14="http://schemas.microsoft.com/office/powerpoint/2010/main" val="33894188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87413" y="2432050"/>
            <a:ext cx="11217275" cy="4056063"/>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el estilo de texto del patrón</a:t>
            </a:r>
          </a:p>
        </p:txBody>
      </p:sp>
      <p:sp>
        <p:nvSpPr>
          <p:cNvPr id="4" name="Rectangle 3"/>
          <p:cNvSpPr>
            <a:spLocks noGrp="1"/>
          </p:cNvSpPr>
          <p:nvPr>
            <p:ph type="sldNum" sz="quarter" idx="10"/>
          </p:nvPr>
        </p:nvSpPr>
        <p:spPr>
          <a:ln/>
        </p:spPr>
        <p:txBody>
          <a:bodyPr/>
          <a:lstStyle>
            <a:lvl1pPr>
              <a:defRPr/>
            </a:lvl1pPr>
          </a:lstStyle>
          <a:p>
            <a:pPr>
              <a:defRPr/>
            </a:pPr>
            <a:fld id="{2AFF1798-A245-4185-899F-FD2B85B7D868}" type="slidenum">
              <a:rPr lang="es-MX" altLang="es-MX"/>
              <a:pPr>
                <a:defRPr/>
              </a:pPr>
              <a:t>‹Nº›</a:t>
            </a:fld>
            <a:endParaRPr lang="es-MX" altLang="es-MX" dirty="0"/>
          </a:p>
        </p:txBody>
      </p:sp>
    </p:spTree>
    <p:extLst>
      <p:ext uri="{BB962C8B-B14F-4D97-AF65-F5344CB8AC3E}">
        <p14:creationId xmlns:p14="http://schemas.microsoft.com/office/powerpoint/2010/main" val="392401450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952500" y="2603500"/>
            <a:ext cx="5473700" cy="62865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578600" y="2603500"/>
            <a:ext cx="5473700" cy="62865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Rectangle 3"/>
          <p:cNvSpPr>
            <a:spLocks noGrp="1"/>
          </p:cNvSpPr>
          <p:nvPr>
            <p:ph type="sldNum" sz="quarter" idx="10"/>
          </p:nvPr>
        </p:nvSpPr>
        <p:spPr>
          <a:ln/>
        </p:spPr>
        <p:txBody>
          <a:bodyPr/>
          <a:lstStyle>
            <a:lvl1pPr>
              <a:defRPr/>
            </a:lvl1pPr>
          </a:lstStyle>
          <a:p>
            <a:pPr>
              <a:defRPr/>
            </a:pPr>
            <a:fld id="{95C1ED40-C33D-4749-BB2C-81AAF7CD7389}" type="slidenum">
              <a:rPr lang="es-MX" altLang="es-MX"/>
              <a:pPr>
                <a:defRPr/>
              </a:pPr>
              <a:t>‹Nº›</a:t>
            </a:fld>
            <a:endParaRPr lang="es-MX" altLang="es-MX" dirty="0"/>
          </a:p>
        </p:txBody>
      </p:sp>
      <p:sp>
        <p:nvSpPr>
          <p:cNvPr id="6" name="Título 5">
            <a:extLst>
              <a:ext uri="{FF2B5EF4-FFF2-40B4-BE49-F238E27FC236}">
                <a16:creationId xmlns:a16="http://schemas.microsoft.com/office/drawing/2014/main" id="{F6E35E5A-488A-4685-B46F-F8A68BC55AEB}"/>
              </a:ext>
            </a:extLst>
          </p:cNvPr>
          <p:cNvSpPr>
            <a:spLocks noGrp="1"/>
          </p:cNvSpPr>
          <p:nvPr>
            <p:ph type="title"/>
          </p:nvPr>
        </p:nvSpPr>
        <p:spPr/>
        <p:txBody>
          <a:bodyPr/>
          <a:lstStyle/>
          <a:p>
            <a:r>
              <a:rPr lang="es-ES"/>
              <a:t>Haga clic para modificar el estilo de título del patrón</a:t>
            </a:r>
            <a:endParaRPr lang="es-MX"/>
          </a:p>
        </p:txBody>
      </p:sp>
    </p:spTree>
    <p:extLst>
      <p:ext uri="{BB962C8B-B14F-4D97-AF65-F5344CB8AC3E}">
        <p14:creationId xmlns:p14="http://schemas.microsoft.com/office/powerpoint/2010/main" val="216775943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95350" y="519113"/>
            <a:ext cx="11217275" cy="1885950"/>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95350" y="3562350"/>
            <a:ext cx="5502275" cy="5240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583363" y="3562350"/>
            <a:ext cx="5529262" cy="5240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Rectangle 3"/>
          <p:cNvSpPr>
            <a:spLocks noGrp="1"/>
          </p:cNvSpPr>
          <p:nvPr>
            <p:ph type="sldNum" sz="quarter" idx="10"/>
          </p:nvPr>
        </p:nvSpPr>
        <p:spPr>
          <a:ln/>
        </p:spPr>
        <p:txBody>
          <a:bodyPr/>
          <a:lstStyle>
            <a:lvl1pPr>
              <a:defRPr/>
            </a:lvl1pPr>
          </a:lstStyle>
          <a:p>
            <a:pPr>
              <a:defRPr/>
            </a:pPr>
            <a:fld id="{742B80E1-EB31-4E69-ADE0-BA1B7DC946D3}" type="slidenum">
              <a:rPr lang="es-MX" altLang="es-MX"/>
              <a:pPr>
                <a:defRPr/>
              </a:pPr>
              <a:t>‹Nº›</a:t>
            </a:fld>
            <a:endParaRPr lang="es-MX" altLang="es-MX" dirty="0"/>
          </a:p>
        </p:txBody>
      </p:sp>
    </p:spTree>
    <p:extLst>
      <p:ext uri="{BB962C8B-B14F-4D97-AF65-F5344CB8AC3E}">
        <p14:creationId xmlns:p14="http://schemas.microsoft.com/office/powerpoint/2010/main" val="426377190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Rectangle 3"/>
          <p:cNvSpPr>
            <a:spLocks noGrp="1"/>
          </p:cNvSpPr>
          <p:nvPr>
            <p:ph type="sldNum" sz="quarter" idx="10"/>
          </p:nvPr>
        </p:nvSpPr>
        <p:spPr>
          <a:ln/>
        </p:spPr>
        <p:txBody>
          <a:bodyPr/>
          <a:lstStyle>
            <a:lvl1pPr>
              <a:defRPr/>
            </a:lvl1pPr>
          </a:lstStyle>
          <a:p>
            <a:pPr>
              <a:defRPr/>
            </a:pPr>
            <a:fld id="{1E749D6A-DA91-4936-B320-616D65E659C5}" type="slidenum">
              <a:rPr lang="es-MX" altLang="es-MX"/>
              <a:pPr>
                <a:defRPr/>
              </a:pPr>
              <a:t>‹Nº›</a:t>
            </a:fld>
            <a:endParaRPr lang="es-MX" altLang="es-MX" dirty="0"/>
          </a:p>
        </p:txBody>
      </p:sp>
    </p:spTree>
    <p:extLst>
      <p:ext uri="{BB962C8B-B14F-4D97-AF65-F5344CB8AC3E}">
        <p14:creationId xmlns:p14="http://schemas.microsoft.com/office/powerpoint/2010/main" val="49633969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3"/>
          <p:cNvSpPr>
            <a:spLocks noGrp="1"/>
          </p:cNvSpPr>
          <p:nvPr>
            <p:ph type="sldNum" sz="quarter" idx="10"/>
          </p:nvPr>
        </p:nvSpPr>
        <p:spPr>
          <a:ln/>
        </p:spPr>
        <p:txBody>
          <a:bodyPr/>
          <a:lstStyle>
            <a:lvl1pPr>
              <a:defRPr/>
            </a:lvl1pPr>
          </a:lstStyle>
          <a:p>
            <a:pPr>
              <a:defRPr/>
            </a:pPr>
            <a:fld id="{ECF8ECF9-CD2F-42E0-B826-D5154F6FA148}" type="slidenum">
              <a:rPr lang="es-MX" altLang="es-MX"/>
              <a:pPr>
                <a:defRPr/>
              </a:pPr>
              <a:t>‹Nº›</a:t>
            </a:fld>
            <a:endParaRPr lang="es-MX" altLang="es-MX" dirty="0"/>
          </a:p>
        </p:txBody>
      </p:sp>
    </p:spTree>
    <p:extLst>
      <p:ext uri="{BB962C8B-B14F-4D97-AF65-F5344CB8AC3E}">
        <p14:creationId xmlns:p14="http://schemas.microsoft.com/office/powerpoint/2010/main" val="281588681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95350" y="650875"/>
            <a:ext cx="4194175" cy="2274888"/>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Rectangle 3"/>
          <p:cNvSpPr>
            <a:spLocks noGrp="1"/>
          </p:cNvSpPr>
          <p:nvPr>
            <p:ph type="sldNum" sz="quarter" idx="10"/>
          </p:nvPr>
        </p:nvSpPr>
        <p:spPr>
          <a:ln/>
        </p:spPr>
        <p:txBody>
          <a:bodyPr/>
          <a:lstStyle>
            <a:lvl1pPr>
              <a:defRPr/>
            </a:lvl1pPr>
          </a:lstStyle>
          <a:p>
            <a:pPr>
              <a:defRPr/>
            </a:pPr>
            <a:fld id="{03229AC9-EB71-482B-8111-84D6C74F8E5E}" type="slidenum">
              <a:rPr lang="es-MX" altLang="es-MX"/>
              <a:pPr>
                <a:defRPr/>
              </a:pPr>
              <a:t>‹Nº›</a:t>
            </a:fld>
            <a:endParaRPr lang="es-MX" altLang="es-MX" dirty="0"/>
          </a:p>
        </p:txBody>
      </p:sp>
    </p:spTree>
    <p:extLst>
      <p:ext uri="{BB962C8B-B14F-4D97-AF65-F5344CB8AC3E}">
        <p14:creationId xmlns:p14="http://schemas.microsoft.com/office/powerpoint/2010/main" val="258041805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95350" y="650875"/>
            <a:ext cx="4194175" cy="2274888"/>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dirty="0">
              <a:sym typeface="Helvetica Light" charset="0"/>
            </a:endParaRPr>
          </a:p>
        </p:txBody>
      </p:sp>
      <p:sp>
        <p:nvSpPr>
          <p:cNvPr id="4" name="Marcador de texto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Rectangle 3"/>
          <p:cNvSpPr>
            <a:spLocks noGrp="1"/>
          </p:cNvSpPr>
          <p:nvPr>
            <p:ph type="sldNum" sz="quarter" idx="10"/>
          </p:nvPr>
        </p:nvSpPr>
        <p:spPr>
          <a:ln/>
        </p:spPr>
        <p:txBody>
          <a:bodyPr/>
          <a:lstStyle>
            <a:lvl1pPr>
              <a:defRPr/>
            </a:lvl1pPr>
          </a:lstStyle>
          <a:p>
            <a:pPr>
              <a:defRPr/>
            </a:pPr>
            <a:fld id="{371468C0-F977-477F-8E0B-5F75FBCFDE31}" type="slidenum">
              <a:rPr lang="es-MX" altLang="es-MX"/>
              <a:pPr>
                <a:defRPr/>
              </a:pPr>
              <a:t>‹Nº›</a:t>
            </a:fld>
            <a:endParaRPr lang="es-MX" altLang="es-MX" dirty="0"/>
          </a:p>
        </p:txBody>
      </p:sp>
    </p:spTree>
    <p:extLst>
      <p:ext uri="{BB962C8B-B14F-4D97-AF65-F5344CB8AC3E}">
        <p14:creationId xmlns:p14="http://schemas.microsoft.com/office/powerpoint/2010/main" val="333384810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Rectangle 3"/>
          <p:cNvSpPr>
            <a:spLocks noGrp="1"/>
          </p:cNvSpPr>
          <p:nvPr>
            <p:ph type="sldNum" sz="quarter" idx="10"/>
          </p:nvPr>
        </p:nvSpPr>
        <p:spPr>
          <a:ln/>
        </p:spPr>
        <p:txBody>
          <a:bodyPr/>
          <a:lstStyle>
            <a:lvl1pPr>
              <a:defRPr/>
            </a:lvl1pPr>
          </a:lstStyle>
          <a:p>
            <a:pPr>
              <a:defRPr/>
            </a:pPr>
            <a:fld id="{560A232C-A492-42D2-9A3A-76D06A0E991A}" type="slidenum">
              <a:rPr lang="es-MX" altLang="es-MX"/>
              <a:pPr>
                <a:defRPr/>
              </a:pPr>
              <a:t>‹Nº›</a:t>
            </a:fld>
            <a:endParaRPr lang="es-MX" altLang="es-MX" dirty="0"/>
          </a:p>
        </p:txBody>
      </p:sp>
    </p:spTree>
    <p:extLst>
      <p:ext uri="{BB962C8B-B14F-4D97-AF65-F5344CB8AC3E}">
        <p14:creationId xmlns:p14="http://schemas.microsoft.com/office/powerpoint/2010/main" val="2228426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277350" y="444500"/>
            <a:ext cx="2774950" cy="8445500"/>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952500" y="444500"/>
            <a:ext cx="8172450" cy="84455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Rectangle 3"/>
          <p:cNvSpPr>
            <a:spLocks noGrp="1"/>
          </p:cNvSpPr>
          <p:nvPr>
            <p:ph type="sldNum" sz="quarter" idx="10"/>
          </p:nvPr>
        </p:nvSpPr>
        <p:spPr>
          <a:ln/>
        </p:spPr>
        <p:txBody>
          <a:bodyPr/>
          <a:lstStyle>
            <a:lvl1pPr>
              <a:defRPr/>
            </a:lvl1pPr>
          </a:lstStyle>
          <a:p>
            <a:pPr>
              <a:defRPr/>
            </a:pPr>
            <a:fld id="{316DB809-39C4-4F6E-8304-153347637180}" type="slidenum">
              <a:rPr lang="es-MX" altLang="es-MX"/>
              <a:pPr>
                <a:defRPr/>
              </a:pPr>
              <a:t>‹Nº›</a:t>
            </a:fld>
            <a:endParaRPr lang="es-MX" altLang="es-MX" dirty="0"/>
          </a:p>
        </p:txBody>
      </p:sp>
    </p:spTree>
    <p:extLst>
      <p:ext uri="{BB962C8B-B14F-4D97-AF65-F5344CB8AC3E}">
        <p14:creationId xmlns:p14="http://schemas.microsoft.com/office/powerpoint/2010/main" val="248857690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277350" y="444500"/>
            <a:ext cx="2774950" cy="8445500"/>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952500" y="444500"/>
            <a:ext cx="8172450" cy="84455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Rectangle 3"/>
          <p:cNvSpPr>
            <a:spLocks noGrp="1"/>
          </p:cNvSpPr>
          <p:nvPr>
            <p:ph type="sldNum" sz="quarter" idx="10"/>
          </p:nvPr>
        </p:nvSpPr>
        <p:spPr>
          <a:ln/>
        </p:spPr>
        <p:txBody>
          <a:bodyPr/>
          <a:lstStyle>
            <a:lvl1pPr>
              <a:defRPr/>
            </a:lvl1pPr>
          </a:lstStyle>
          <a:p>
            <a:pPr>
              <a:defRPr/>
            </a:pPr>
            <a:fld id="{316DB809-39C4-4F6E-8304-153347637180}" type="slidenum">
              <a:rPr lang="es-MX" altLang="es-MX"/>
              <a:pPr>
                <a:defRPr/>
              </a:pPr>
              <a:t>‹Nº›</a:t>
            </a:fld>
            <a:endParaRPr lang="es-MX" altLang="es-MX" dirty="0"/>
          </a:p>
        </p:txBody>
      </p:sp>
    </p:spTree>
    <p:extLst>
      <p:ext uri="{BB962C8B-B14F-4D97-AF65-F5344CB8AC3E}">
        <p14:creationId xmlns:p14="http://schemas.microsoft.com/office/powerpoint/2010/main" val="300605141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3" name="Marcador de fecha 2"/>
          <p:cNvSpPr>
            <a:spLocks noGrp="1"/>
          </p:cNvSpPr>
          <p:nvPr>
            <p:ph type="dt" sz="half" idx="10"/>
          </p:nvPr>
        </p:nvSpPr>
        <p:spPr/>
        <p:txBody>
          <a:bodyPr/>
          <a:lstStyle/>
          <a:p>
            <a:fld id="{19A85FAB-AC8B-424C-8599-6DEE49DDD2DE}" type="datetime1">
              <a:rPr lang="es-MX" smtClean="0"/>
              <a:t>27/11/2018</a:t>
            </a:fld>
            <a:endParaRPr lang="es-MX" dirty="0"/>
          </a:p>
        </p:txBody>
      </p:sp>
      <p:sp>
        <p:nvSpPr>
          <p:cNvPr id="4" name="Marcador de pie de página 3"/>
          <p:cNvSpPr>
            <a:spLocks noGrp="1"/>
          </p:cNvSpPr>
          <p:nvPr>
            <p:ph type="ftr" sz="quarter" idx="11"/>
          </p:nvPr>
        </p:nvSpPr>
        <p:spPr/>
        <p:txBody>
          <a:bodyPr/>
          <a:lstStyle/>
          <a:p>
            <a:endParaRPr lang="es-MX" dirty="0"/>
          </a:p>
        </p:txBody>
      </p:sp>
      <p:sp>
        <p:nvSpPr>
          <p:cNvPr id="5" name="Marcador de número de diapositiva 4"/>
          <p:cNvSpPr>
            <a:spLocks noGrp="1"/>
          </p:cNvSpPr>
          <p:nvPr>
            <p:ph type="sldNum" sz="quarter" idx="12"/>
          </p:nvPr>
        </p:nvSpPr>
        <p:spPr/>
        <p:txBody>
          <a:bodyPr/>
          <a:lstStyle/>
          <a:p>
            <a:fld id="{EF433643-E7B1-4CCD-92C3-70939184505B}" type="slidenum">
              <a:rPr lang="es-MX" smtClean="0"/>
              <a:t>‹Nº›</a:t>
            </a:fld>
            <a:endParaRPr lang="es-MX" dirty="0"/>
          </a:p>
        </p:txBody>
      </p:sp>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3004800" cy="9753600"/>
          </a:xfrm>
          <a:prstGeom prst="rect">
            <a:avLst/>
          </a:prstGeom>
        </p:spPr>
      </p:pic>
    </p:spTree>
    <p:extLst>
      <p:ext uri="{BB962C8B-B14F-4D97-AF65-F5344CB8AC3E}">
        <p14:creationId xmlns:p14="http://schemas.microsoft.com/office/powerpoint/2010/main" val="89667063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625600" y="1597025"/>
            <a:ext cx="9753600" cy="3395663"/>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6091945A-E047-496B-934A-36AC58DD1BAA}" type="datetime1">
              <a:rPr lang="es-MX" smtClean="0"/>
              <a:t>27/11/2018</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EF433643-E7B1-4CCD-92C3-70939184505B}" type="slidenum">
              <a:rPr lang="es-MX" smtClean="0"/>
              <a:t>‹Nº›</a:t>
            </a:fld>
            <a:endParaRPr lang="es-MX" dirty="0"/>
          </a:p>
        </p:txBody>
      </p:sp>
    </p:spTree>
    <p:extLst>
      <p:ext uri="{BB962C8B-B14F-4D97-AF65-F5344CB8AC3E}">
        <p14:creationId xmlns:p14="http://schemas.microsoft.com/office/powerpoint/2010/main" val="296142407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ED925096-FC45-49BF-A752-94DAF8D9B8DD}" type="datetime1">
              <a:rPr lang="es-MX" smtClean="0"/>
              <a:t>27/11/2018</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EF433643-E7B1-4CCD-92C3-70939184505B}" type="slidenum">
              <a:rPr lang="es-MX" smtClean="0"/>
              <a:t>‹Nº›</a:t>
            </a:fld>
            <a:endParaRPr lang="es-MX" dirty="0"/>
          </a:p>
        </p:txBody>
      </p:sp>
    </p:spTree>
    <p:extLst>
      <p:ext uri="{BB962C8B-B14F-4D97-AF65-F5344CB8AC3E}">
        <p14:creationId xmlns:p14="http://schemas.microsoft.com/office/powerpoint/2010/main" val="10886673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87413" y="2432050"/>
            <a:ext cx="11217275" cy="4056063"/>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87413" y="6527800"/>
            <a:ext cx="11217275" cy="213360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49D51074-8CBF-4D37-ACFC-D030236122D7}" type="datetime1">
              <a:rPr lang="es-MX" smtClean="0"/>
              <a:t>27/11/2018</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EF433643-E7B1-4CCD-92C3-70939184505B}" type="slidenum">
              <a:rPr lang="es-MX" smtClean="0"/>
              <a:t>‹Nº›</a:t>
            </a:fld>
            <a:endParaRPr lang="es-MX" dirty="0"/>
          </a:p>
        </p:txBody>
      </p:sp>
    </p:spTree>
    <p:extLst>
      <p:ext uri="{BB962C8B-B14F-4D97-AF65-F5344CB8AC3E}">
        <p14:creationId xmlns:p14="http://schemas.microsoft.com/office/powerpoint/2010/main" val="119848958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93763" y="2597150"/>
            <a:ext cx="5532437" cy="61880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578600" y="2597150"/>
            <a:ext cx="5532438" cy="61880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50E04ABB-83ED-453B-A4CB-7C018892A1F9}" type="datetime1">
              <a:rPr lang="es-MX" smtClean="0"/>
              <a:t>27/11/2018</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EF433643-E7B1-4CCD-92C3-70939184505B}" type="slidenum">
              <a:rPr lang="es-MX" smtClean="0"/>
              <a:t>‹Nº›</a:t>
            </a:fld>
            <a:endParaRPr lang="es-MX" dirty="0"/>
          </a:p>
        </p:txBody>
      </p:sp>
    </p:spTree>
    <p:extLst>
      <p:ext uri="{BB962C8B-B14F-4D97-AF65-F5344CB8AC3E}">
        <p14:creationId xmlns:p14="http://schemas.microsoft.com/office/powerpoint/2010/main" val="145762020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95350" y="519113"/>
            <a:ext cx="11217275" cy="1885950"/>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95350" y="3562350"/>
            <a:ext cx="5502275" cy="5240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583363" y="3562350"/>
            <a:ext cx="5529262" cy="5240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BE83F362-CE34-4AC6-B3CC-6187A70362A1}" type="datetime1">
              <a:rPr lang="es-MX" smtClean="0"/>
              <a:t>27/11/2018</a:t>
            </a:fld>
            <a:endParaRPr lang="es-MX" dirty="0"/>
          </a:p>
        </p:txBody>
      </p:sp>
      <p:sp>
        <p:nvSpPr>
          <p:cNvPr id="8" name="Marcador de pie de página 7"/>
          <p:cNvSpPr>
            <a:spLocks noGrp="1"/>
          </p:cNvSpPr>
          <p:nvPr>
            <p:ph type="ftr" sz="quarter" idx="11"/>
          </p:nvPr>
        </p:nvSpPr>
        <p:spPr/>
        <p:txBody>
          <a:bodyPr/>
          <a:lstStyle/>
          <a:p>
            <a:endParaRPr lang="es-MX" dirty="0"/>
          </a:p>
        </p:txBody>
      </p:sp>
      <p:sp>
        <p:nvSpPr>
          <p:cNvPr id="9" name="Marcador de número de diapositiva 8"/>
          <p:cNvSpPr>
            <a:spLocks noGrp="1"/>
          </p:cNvSpPr>
          <p:nvPr>
            <p:ph type="sldNum" sz="quarter" idx="12"/>
          </p:nvPr>
        </p:nvSpPr>
        <p:spPr/>
        <p:txBody>
          <a:bodyPr/>
          <a:lstStyle/>
          <a:p>
            <a:fld id="{EF433643-E7B1-4CCD-92C3-70939184505B}" type="slidenum">
              <a:rPr lang="es-MX" smtClean="0"/>
              <a:t>‹Nº›</a:t>
            </a:fld>
            <a:endParaRPr lang="es-MX" dirty="0"/>
          </a:p>
        </p:txBody>
      </p:sp>
    </p:spTree>
    <p:extLst>
      <p:ext uri="{BB962C8B-B14F-4D97-AF65-F5344CB8AC3E}">
        <p14:creationId xmlns:p14="http://schemas.microsoft.com/office/powerpoint/2010/main" val="98597392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033A2530-4EC1-4CC9-B802-E619A29CD0CA}" type="datetime1">
              <a:rPr lang="es-MX" smtClean="0"/>
              <a:t>27/11/2018</a:t>
            </a:fld>
            <a:endParaRPr lang="es-MX" dirty="0"/>
          </a:p>
        </p:txBody>
      </p:sp>
      <p:sp>
        <p:nvSpPr>
          <p:cNvPr id="4" name="Marcador de pie de página 3"/>
          <p:cNvSpPr>
            <a:spLocks noGrp="1"/>
          </p:cNvSpPr>
          <p:nvPr>
            <p:ph type="ftr" sz="quarter" idx="11"/>
          </p:nvPr>
        </p:nvSpPr>
        <p:spPr/>
        <p:txBody>
          <a:bodyPr/>
          <a:lstStyle/>
          <a:p>
            <a:endParaRPr lang="es-MX" dirty="0"/>
          </a:p>
        </p:txBody>
      </p:sp>
      <p:sp>
        <p:nvSpPr>
          <p:cNvPr id="5" name="Marcador de número de diapositiva 4"/>
          <p:cNvSpPr>
            <a:spLocks noGrp="1"/>
          </p:cNvSpPr>
          <p:nvPr>
            <p:ph type="sldNum" sz="quarter" idx="12"/>
          </p:nvPr>
        </p:nvSpPr>
        <p:spPr/>
        <p:txBody>
          <a:bodyPr/>
          <a:lstStyle/>
          <a:p>
            <a:fld id="{EF433643-E7B1-4CCD-92C3-70939184505B}" type="slidenum">
              <a:rPr lang="es-MX" smtClean="0"/>
              <a:t>‹Nº›</a:t>
            </a:fld>
            <a:endParaRPr lang="es-MX" dirty="0"/>
          </a:p>
        </p:txBody>
      </p:sp>
    </p:spTree>
    <p:extLst>
      <p:ext uri="{BB962C8B-B14F-4D97-AF65-F5344CB8AC3E}">
        <p14:creationId xmlns:p14="http://schemas.microsoft.com/office/powerpoint/2010/main" val="137622142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1DB1952-1E26-49EB-87E6-1639CD04E56D}" type="datetime1">
              <a:rPr lang="es-MX" smtClean="0"/>
              <a:t>27/11/2018</a:t>
            </a:fld>
            <a:endParaRPr lang="es-MX" dirty="0"/>
          </a:p>
        </p:txBody>
      </p:sp>
      <p:sp>
        <p:nvSpPr>
          <p:cNvPr id="3" name="Marcador de pie de página 2"/>
          <p:cNvSpPr>
            <a:spLocks noGrp="1"/>
          </p:cNvSpPr>
          <p:nvPr>
            <p:ph type="ftr" sz="quarter" idx="11"/>
          </p:nvPr>
        </p:nvSpPr>
        <p:spPr/>
        <p:txBody>
          <a:bodyPr/>
          <a:lstStyle/>
          <a:p>
            <a:endParaRPr lang="es-MX" dirty="0"/>
          </a:p>
        </p:txBody>
      </p:sp>
      <p:sp>
        <p:nvSpPr>
          <p:cNvPr id="4" name="Marcador de número de diapositiva 3"/>
          <p:cNvSpPr>
            <a:spLocks noGrp="1"/>
          </p:cNvSpPr>
          <p:nvPr>
            <p:ph type="sldNum" sz="quarter" idx="12"/>
          </p:nvPr>
        </p:nvSpPr>
        <p:spPr/>
        <p:txBody>
          <a:bodyPr/>
          <a:lstStyle/>
          <a:p>
            <a:fld id="{EF433643-E7B1-4CCD-92C3-70939184505B}" type="slidenum">
              <a:rPr lang="es-MX" smtClean="0"/>
              <a:t>‹Nº›</a:t>
            </a:fld>
            <a:endParaRPr lang="es-MX" dirty="0"/>
          </a:p>
        </p:txBody>
      </p:sp>
    </p:spTree>
    <p:extLst>
      <p:ext uri="{BB962C8B-B14F-4D97-AF65-F5344CB8AC3E}">
        <p14:creationId xmlns:p14="http://schemas.microsoft.com/office/powerpoint/2010/main" val="188136224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95350" y="650875"/>
            <a:ext cx="4194175" cy="2274888"/>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C92BE23D-A3E9-45AC-B671-57F23CBA4DE3}" type="datetime1">
              <a:rPr lang="es-MX" smtClean="0"/>
              <a:t>27/11/2018</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EF433643-E7B1-4CCD-92C3-70939184505B}" type="slidenum">
              <a:rPr lang="es-MX" smtClean="0"/>
              <a:t>‹Nº›</a:t>
            </a:fld>
            <a:endParaRPr lang="es-MX" dirty="0"/>
          </a:p>
        </p:txBody>
      </p:sp>
    </p:spTree>
    <p:extLst>
      <p:ext uri="{BB962C8B-B14F-4D97-AF65-F5344CB8AC3E}">
        <p14:creationId xmlns:p14="http://schemas.microsoft.com/office/powerpoint/2010/main" val="3689926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3" name="Marcador de fecha 2"/>
          <p:cNvSpPr>
            <a:spLocks noGrp="1"/>
          </p:cNvSpPr>
          <p:nvPr>
            <p:ph type="dt" sz="half" idx="10"/>
          </p:nvPr>
        </p:nvSpPr>
        <p:spPr/>
        <p:txBody>
          <a:bodyPr/>
          <a:lstStyle/>
          <a:p>
            <a:fld id="{3825884A-AC1C-41C6-A91C-2CA39DCC6665}" type="datetimeFigureOut">
              <a:rPr lang="es-MX" smtClean="0">
                <a:solidFill>
                  <a:prstClr val="black">
                    <a:tint val="75000"/>
                  </a:prstClr>
                </a:solidFill>
              </a:rPr>
              <a:pPr/>
              <a:t>27/11/2018</a:t>
            </a:fld>
            <a:endParaRPr lang="es-MX" dirty="0">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MX" dirty="0">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EF433643-E7B1-4CCD-92C3-70939184505B}" type="slidenum">
              <a:rPr lang="es-MX" smtClean="0">
                <a:solidFill>
                  <a:prstClr val="black">
                    <a:tint val="75000"/>
                  </a:prstClr>
                </a:solidFill>
              </a:rPr>
              <a:pPr/>
              <a:t>‹Nº›</a:t>
            </a:fld>
            <a:endParaRPr lang="es-MX" dirty="0">
              <a:solidFill>
                <a:prstClr val="black">
                  <a:tint val="75000"/>
                </a:prstClr>
              </a:solidFill>
            </a:endParaRPr>
          </a:p>
        </p:txBody>
      </p:sp>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3004800" cy="9753600"/>
          </a:xfrm>
          <a:prstGeom prst="rect">
            <a:avLst/>
          </a:prstGeom>
        </p:spPr>
      </p:pic>
    </p:spTree>
    <p:extLst>
      <p:ext uri="{BB962C8B-B14F-4D97-AF65-F5344CB8AC3E}">
        <p14:creationId xmlns:p14="http://schemas.microsoft.com/office/powerpoint/2010/main" val="272071564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95350" y="650875"/>
            <a:ext cx="4194175" cy="2274888"/>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Marcador de texto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0BFADC6-AA43-4E44-A4E1-5892892ABF8A}" type="datetime1">
              <a:rPr lang="es-MX" smtClean="0"/>
              <a:t>27/11/2018</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EF433643-E7B1-4CCD-92C3-70939184505B}" type="slidenum">
              <a:rPr lang="es-MX" smtClean="0"/>
              <a:t>‹Nº›</a:t>
            </a:fld>
            <a:endParaRPr lang="es-MX" dirty="0"/>
          </a:p>
        </p:txBody>
      </p:sp>
    </p:spTree>
    <p:extLst>
      <p:ext uri="{BB962C8B-B14F-4D97-AF65-F5344CB8AC3E}">
        <p14:creationId xmlns:p14="http://schemas.microsoft.com/office/powerpoint/2010/main" val="125922945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23A8D4E0-B7D6-428D-87FA-8E73EE709DB2}" type="datetime1">
              <a:rPr lang="es-MX" smtClean="0"/>
              <a:t>27/11/2018</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EF433643-E7B1-4CCD-92C3-70939184505B}" type="slidenum">
              <a:rPr lang="es-MX" smtClean="0"/>
              <a:t>‹Nº›</a:t>
            </a:fld>
            <a:endParaRPr lang="es-MX" dirty="0"/>
          </a:p>
        </p:txBody>
      </p:sp>
    </p:spTree>
    <p:extLst>
      <p:ext uri="{BB962C8B-B14F-4D97-AF65-F5344CB8AC3E}">
        <p14:creationId xmlns:p14="http://schemas.microsoft.com/office/powerpoint/2010/main" val="366707580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307513" y="519113"/>
            <a:ext cx="2803525" cy="8266112"/>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93763" y="519113"/>
            <a:ext cx="8261350" cy="8266112"/>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C147C4F8-5052-4015-A17E-0DF08DC84B5E}" type="datetime1">
              <a:rPr lang="es-MX" smtClean="0"/>
              <a:t>27/11/2018</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EF433643-E7B1-4CCD-92C3-70939184505B}" type="slidenum">
              <a:rPr lang="es-MX" smtClean="0"/>
              <a:t>‹Nº›</a:t>
            </a:fld>
            <a:endParaRPr lang="es-MX" dirty="0"/>
          </a:p>
        </p:txBody>
      </p:sp>
    </p:spTree>
    <p:extLst>
      <p:ext uri="{BB962C8B-B14F-4D97-AF65-F5344CB8AC3E}">
        <p14:creationId xmlns:p14="http://schemas.microsoft.com/office/powerpoint/2010/main" val="233295647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EDA4E8A4-49AE-49B6-A28D-FEE97E70B72A}" type="datetime1">
              <a:rPr lang="es-MX" smtClean="0"/>
              <a:t>27/11/2018</a:t>
            </a:fld>
            <a:endParaRPr lang="es-MX" dirty="0"/>
          </a:p>
        </p:txBody>
      </p:sp>
      <p:sp>
        <p:nvSpPr>
          <p:cNvPr id="4" name="Marcador de pie de página 3"/>
          <p:cNvSpPr>
            <a:spLocks noGrp="1"/>
          </p:cNvSpPr>
          <p:nvPr>
            <p:ph type="ftr" sz="quarter" idx="11"/>
          </p:nvPr>
        </p:nvSpPr>
        <p:spPr/>
        <p:txBody>
          <a:bodyPr/>
          <a:lstStyle/>
          <a:p>
            <a:endParaRPr lang="es-MX" dirty="0"/>
          </a:p>
        </p:txBody>
      </p:sp>
      <p:sp>
        <p:nvSpPr>
          <p:cNvPr id="5" name="Marcador de número de diapositiva 4"/>
          <p:cNvSpPr>
            <a:spLocks noGrp="1"/>
          </p:cNvSpPr>
          <p:nvPr>
            <p:ph type="sldNum" sz="quarter" idx="12"/>
          </p:nvPr>
        </p:nvSpPr>
        <p:spPr/>
        <p:txBody>
          <a:bodyPr/>
          <a:lstStyle/>
          <a:p>
            <a:fld id="{EF433643-E7B1-4CCD-92C3-70939184505B}" type="slidenum">
              <a:rPr lang="es-MX" smtClean="0"/>
              <a:t>‹Nº›</a:t>
            </a:fld>
            <a:endParaRPr lang="es-MX" dirty="0"/>
          </a:p>
        </p:txBody>
      </p:sp>
    </p:spTree>
    <p:extLst>
      <p:ext uri="{BB962C8B-B14F-4D97-AF65-F5344CB8AC3E}">
        <p14:creationId xmlns:p14="http://schemas.microsoft.com/office/powerpoint/2010/main" val="207215931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625600" y="1597025"/>
            <a:ext cx="9753600" cy="3395664"/>
          </a:xfrm>
        </p:spPr>
        <p:txBody>
          <a:bodyPr anchor="b"/>
          <a:lstStyle>
            <a:lvl1pPr algn="ctr">
              <a:defRPr sz="4500"/>
            </a:lvl1pPr>
          </a:lstStyle>
          <a:p>
            <a:r>
              <a:rPr lang="es-ES"/>
              <a:t>Haga clic para modificar el estilo de título del patrón</a:t>
            </a:r>
            <a:endParaRPr lang="es-MX"/>
          </a:p>
        </p:txBody>
      </p:sp>
      <p:sp>
        <p:nvSpPr>
          <p:cNvPr id="3" name="Subtítulo 2"/>
          <p:cNvSpPr>
            <a:spLocks noGrp="1"/>
          </p:cNvSpPr>
          <p:nvPr>
            <p:ph type="subTitle" idx="1"/>
          </p:nvPr>
        </p:nvSpPr>
        <p:spPr>
          <a:xfrm>
            <a:off x="1625600" y="5122863"/>
            <a:ext cx="9753600" cy="2354261"/>
          </a:xfrm>
        </p:spPr>
        <p:txBody>
          <a:bodyPr/>
          <a:lstStyle>
            <a:lvl1pPr marL="0" indent="0" algn="ctr">
              <a:buNone/>
              <a:defRPr sz="1800"/>
            </a:lvl1pPr>
            <a:lvl2pPr marL="342898" indent="0" algn="ctr">
              <a:buNone/>
              <a:defRPr sz="1500"/>
            </a:lvl2pPr>
            <a:lvl3pPr marL="685797" indent="0" algn="ctr">
              <a:buNone/>
              <a:defRPr sz="1350"/>
            </a:lvl3pPr>
            <a:lvl4pPr marL="1028696" indent="0" algn="ctr">
              <a:buNone/>
              <a:defRPr sz="1200"/>
            </a:lvl4pPr>
            <a:lvl5pPr marL="1371594" indent="0" algn="ctr">
              <a:buNone/>
              <a:defRPr sz="1200"/>
            </a:lvl5pPr>
            <a:lvl6pPr marL="1714493" indent="0" algn="ctr">
              <a:buNone/>
              <a:defRPr sz="1200"/>
            </a:lvl6pPr>
            <a:lvl7pPr marL="2057391" indent="0" algn="ctr">
              <a:buNone/>
              <a:defRPr sz="1200"/>
            </a:lvl7pPr>
            <a:lvl8pPr marL="2400289" indent="0" algn="ctr">
              <a:buNone/>
              <a:defRPr sz="1200"/>
            </a:lvl8pPr>
            <a:lvl9pPr marL="2743189" indent="0" algn="ctr">
              <a:buNone/>
              <a:defRPr sz="1200"/>
            </a:lvl9pPr>
          </a:lstStyle>
          <a:p>
            <a:r>
              <a:rPr lang="es-ES"/>
              <a:t>Haga clic para modificar el estilo de subtítulo del patrón</a:t>
            </a:r>
            <a:endParaRPr lang="es-MX"/>
          </a:p>
        </p:txBody>
      </p:sp>
      <p:sp>
        <p:nvSpPr>
          <p:cNvPr id="4" name="Rectangle 3"/>
          <p:cNvSpPr>
            <a:spLocks noGrp="1"/>
          </p:cNvSpPr>
          <p:nvPr>
            <p:ph type="sldNum" sz="quarter" idx="10"/>
          </p:nvPr>
        </p:nvSpPr>
        <p:spPr>
          <a:ln/>
        </p:spPr>
        <p:txBody>
          <a:bodyPr/>
          <a:lstStyle>
            <a:lvl1pPr>
              <a:defRPr/>
            </a:lvl1pPr>
          </a:lstStyle>
          <a:p>
            <a:pPr>
              <a:defRPr/>
            </a:pPr>
            <a:fld id="{6EC832C0-E506-4D9F-9F12-48D3D56B33AE}" type="slidenum">
              <a:rPr lang="es-MX" altLang="es-MX"/>
              <a:pPr>
                <a:defRPr/>
              </a:pPr>
              <a:t>‹Nº›</a:t>
            </a:fld>
            <a:endParaRPr lang="es-MX" altLang="es-MX" dirty="0"/>
          </a:p>
        </p:txBody>
      </p:sp>
    </p:spTree>
    <p:extLst>
      <p:ext uri="{BB962C8B-B14F-4D97-AF65-F5344CB8AC3E}">
        <p14:creationId xmlns:p14="http://schemas.microsoft.com/office/powerpoint/2010/main" val="110651738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Rectangle 3"/>
          <p:cNvSpPr>
            <a:spLocks noGrp="1"/>
          </p:cNvSpPr>
          <p:nvPr>
            <p:ph type="sldNum" sz="quarter" idx="10"/>
          </p:nvPr>
        </p:nvSpPr>
        <p:spPr>
          <a:ln/>
        </p:spPr>
        <p:txBody>
          <a:bodyPr/>
          <a:lstStyle>
            <a:lvl1pPr>
              <a:defRPr/>
            </a:lvl1pPr>
          </a:lstStyle>
          <a:p>
            <a:pPr>
              <a:defRPr/>
            </a:pPr>
            <a:fld id="{BB3E3AD4-2B04-4E4B-B0C0-19A5B6653D84}" type="slidenum">
              <a:rPr lang="es-MX" altLang="es-MX"/>
              <a:pPr>
                <a:defRPr/>
              </a:pPr>
              <a:t>‹Nº›</a:t>
            </a:fld>
            <a:endParaRPr lang="es-MX" altLang="es-MX" dirty="0"/>
          </a:p>
        </p:txBody>
      </p:sp>
    </p:spTree>
    <p:extLst>
      <p:ext uri="{BB962C8B-B14F-4D97-AF65-F5344CB8AC3E}">
        <p14:creationId xmlns:p14="http://schemas.microsoft.com/office/powerpoint/2010/main" val="266013814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87414" y="2432052"/>
            <a:ext cx="11217275" cy="4056063"/>
          </a:xfrm>
        </p:spPr>
        <p:txBody>
          <a:bodyPr anchor="b"/>
          <a:lstStyle>
            <a:lvl1pPr>
              <a:defRPr sz="45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87414" y="6527799"/>
            <a:ext cx="11217275" cy="2133601"/>
          </a:xfrm>
        </p:spPr>
        <p:txBody>
          <a:bodyPr/>
          <a:lstStyle>
            <a:lvl1pPr marL="0" indent="0">
              <a:buNone/>
              <a:defRPr sz="1800"/>
            </a:lvl1pPr>
            <a:lvl2pPr marL="342898" indent="0">
              <a:buNone/>
              <a:defRPr sz="1500"/>
            </a:lvl2pPr>
            <a:lvl3pPr marL="685797" indent="0">
              <a:buNone/>
              <a:defRPr sz="1350"/>
            </a:lvl3pPr>
            <a:lvl4pPr marL="1028696" indent="0">
              <a:buNone/>
              <a:defRPr sz="1200"/>
            </a:lvl4pPr>
            <a:lvl5pPr marL="1371594" indent="0">
              <a:buNone/>
              <a:defRPr sz="1200"/>
            </a:lvl5pPr>
            <a:lvl6pPr marL="1714493" indent="0">
              <a:buNone/>
              <a:defRPr sz="1200"/>
            </a:lvl6pPr>
            <a:lvl7pPr marL="2057391" indent="0">
              <a:buNone/>
              <a:defRPr sz="1200"/>
            </a:lvl7pPr>
            <a:lvl8pPr marL="2400289" indent="0">
              <a:buNone/>
              <a:defRPr sz="1200"/>
            </a:lvl8pPr>
            <a:lvl9pPr marL="2743189" indent="0">
              <a:buNone/>
              <a:defRPr sz="1200"/>
            </a:lvl9pPr>
          </a:lstStyle>
          <a:p>
            <a:pPr lvl="0"/>
            <a:r>
              <a:rPr lang="es-ES"/>
              <a:t>Haga clic para modificar el estilo de texto del patrón</a:t>
            </a:r>
          </a:p>
        </p:txBody>
      </p:sp>
      <p:sp>
        <p:nvSpPr>
          <p:cNvPr id="4" name="Rectangle 3"/>
          <p:cNvSpPr>
            <a:spLocks noGrp="1"/>
          </p:cNvSpPr>
          <p:nvPr>
            <p:ph type="sldNum" sz="quarter" idx="10"/>
          </p:nvPr>
        </p:nvSpPr>
        <p:spPr>
          <a:ln/>
        </p:spPr>
        <p:txBody>
          <a:bodyPr/>
          <a:lstStyle>
            <a:lvl1pPr>
              <a:defRPr/>
            </a:lvl1pPr>
          </a:lstStyle>
          <a:p>
            <a:pPr>
              <a:defRPr/>
            </a:pPr>
            <a:fld id="{2AFF1798-A245-4185-899F-FD2B85B7D868}" type="slidenum">
              <a:rPr lang="es-MX" altLang="es-MX"/>
              <a:pPr>
                <a:defRPr/>
              </a:pPr>
              <a:t>‹Nº›</a:t>
            </a:fld>
            <a:endParaRPr lang="es-MX" altLang="es-MX" dirty="0"/>
          </a:p>
        </p:txBody>
      </p:sp>
    </p:spTree>
    <p:extLst>
      <p:ext uri="{BB962C8B-B14F-4D97-AF65-F5344CB8AC3E}">
        <p14:creationId xmlns:p14="http://schemas.microsoft.com/office/powerpoint/2010/main" val="161291447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952500" y="2603501"/>
            <a:ext cx="5473700" cy="62865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578600" y="2603501"/>
            <a:ext cx="5473700" cy="62865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Rectangle 3"/>
          <p:cNvSpPr>
            <a:spLocks noGrp="1"/>
          </p:cNvSpPr>
          <p:nvPr>
            <p:ph type="sldNum" sz="quarter" idx="10"/>
          </p:nvPr>
        </p:nvSpPr>
        <p:spPr>
          <a:ln/>
        </p:spPr>
        <p:txBody>
          <a:bodyPr/>
          <a:lstStyle>
            <a:lvl1pPr>
              <a:defRPr/>
            </a:lvl1pPr>
          </a:lstStyle>
          <a:p>
            <a:pPr>
              <a:defRPr/>
            </a:pPr>
            <a:fld id="{95C1ED40-C33D-4749-BB2C-81AAF7CD7389}" type="slidenum">
              <a:rPr lang="es-MX" altLang="es-MX"/>
              <a:pPr>
                <a:defRPr/>
              </a:pPr>
              <a:t>‹Nº›</a:t>
            </a:fld>
            <a:endParaRPr lang="es-MX" altLang="es-MX" dirty="0"/>
          </a:p>
        </p:txBody>
      </p:sp>
      <p:sp>
        <p:nvSpPr>
          <p:cNvPr id="6" name="Título 5">
            <a:extLst>
              <a:ext uri="{FF2B5EF4-FFF2-40B4-BE49-F238E27FC236}">
                <a16:creationId xmlns:a16="http://schemas.microsoft.com/office/drawing/2014/main" id="{F6E35E5A-488A-4685-B46F-F8A68BC55AEB}"/>
              </a:ext>
            </a:extLst>
          </p:cNvPr>
          <p:cNvSpPr>
            <a:spLocks noGrp="1"/>
          </p:cNvSpPr>
          <p:nvPr>
            <p:ph type="title"/>
          </p:nvPr>
        </p:nvSpPr>
        <p:spPr/>
        <p:txBody>
          <a:bodyPr/>
          <a:lstStyle/>
          <a:p>
            <a:r>
              <a:rPr lang="es-ES"/>
              <a:t>Haga clic para modificar el estilo de título del patrón</a:t>
            </a:r>
            <a:endParaRPr lang="es-MX"/>
          </a:p>
        </p:txBody>
      </p:sp>
    </p:spTree>
    <p:extLst>
      <p:ext uri="{BB962C8B-B14F-4D97-AF65-F5344CB8AC3E}">
        <p14:creationId xmlns:p14="http://schemas.microsoft.com/office/powerpoint/2010/main" val="277434373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95351" y="519113"/>
            <a:ext cx="11217275" cy="1885951"/>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95351" y="2390776"/>
            <a:ext cx="5502275" cy="1171575"/>
          </a:xfrm>
        </p:spPr>
        <p:txBody>
          <a:bodyPr anchor="b"/>
          <a:lstStyle>
            <a:lvl1pPr marL="0" indent="0">
              <a:buNone/>
              <a:defRPr sz="1800" b="1"/>
            </a:lvl1pPr>
            <a:lvl2pPr marL="342898" indent="0">
              <a:buNone/>
              <a:defRPr sz="1500" b="1"/>
            </a:lvl2pPr>
            <a:lvl3pPr marL="685797" indent="0">
              <a:buNone/>
              <a:defRPr sz="1350" b="1"/>
            </a:lvl3pPr>
            <a:lvl4pPr marL="1028696" indent="0">
              <a:buNone/>
              <a:defRPr sz="1200" b="1"/>
            </a:lvl4pPr>
            <a:lvl5pPr marL="1371594" indent="0">
              <a:buNone/>
              <a:defRPr sz="1200" b="1"/>
            </a:lvl5pPr>
            <a:lvl6pPr marL="1714493" indent="0">
              <a:buNone/>
              <a:defRPr sz="1200" b="1"/>
            </a:lvl6pPr>
            <a:lvl7pPr marL="2057391" indent="0">
              <a:buNone/>
              <a:defRPr sz="1200" b="1"/>
            </a:lvl7pPr>
            <a:lvl8pPr marL="2400289" indent="0">
              <a:buNone/>
              <a:defRPr sz="1200" b="1"/>
            </a:lvl8pPr>
            <a:lvl9pPr marL="2743189" indent="0">
              <a:buNone/>
              <a:defRPr sz="1200" b="1"/>
            </a:lvl9pPr>
          </a:lstStyle>
          <a:p>
            <a:pPr lvl="0"/>
            <a:r>
              <a:rPr lang="es-ES"/>
              <a:t>Haga clic para modificar el estilo de texto del patrón</a:t>
            </a:r>
          </a:p>
        </p:txBody>
      </p:sp>
      <p:sp>
        <p:nvSpPr>
          <p:cNvPr id="4" name="Marcador de contenido 3"/>
          <p:cNvSpPr>
            <a:spLocks noGrp="1"/>
          </p:cNvSpPr>
          <p:nvPr>
            <p:ph sz="half" idx="2"/>
          </p:nvPr>
        </p:nvSpPr>
        <p:spPr>
          <a:xfrm>
            <a:off x="895351" y="3562350"/>
            <a:ext cx="5502275" cy="5240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583364" y="2390776"/>
            <a:ext cx="5529262" cy="1171575"/>
          </a:xfrm>
        </p:spPr>
        <p:txBody>
          <a:bodyPr anchor="b"/>
          <a:lstStyle>
            <a:lvl1pPr marL="0" indent="0">
              <a:buNone/>
              <a:defRPr sz="1800" b="1"/>
            </a:lvl1pPr>
            <a:lvl2pPr marL="342898" indent="0">
              <a:buNone/>
              <a:defRPr sz="1500" b="1"/>
            </a:lvl2pPr>
            <a:lvl3pPr marL="685797" indent="0">
              <a:buNone/>
              <a:defRPr sz="1350" b="1"/>
            </a:lvl3pPr>
            <a:lvl4pPr marL="1028696" indent="0">
              <a:buNone/>
              <a:defRPr sz="1200" b="1"/>
            </a:lvl4pPr>
            <a:lvl5pPr marL="1371594" indent="0">
              <a:buNone/>
              <a:defRPr sz="1200" b="1"/>
            </a:lvl5pPr>
            <a:lvl6pPr marL="1714493" indent="0">
              <a:buNone/>
              <a:defRPr sz="1200" b="1"/>
            </a:lvl6pPr>
            <a:lvl7pPr marL="2057391" indent="0">
              <a:buNone/>
              <a:defRPr sz="1200" b="1"/>
            </a:lvl7pPr>
            <a:lvl8pPr marL="2400289" indent="0">
              <a:buNone/>
              <a:defRPr sz="1200" b="1"/>
            </a:lvl8pPr>
            <a:lvl9pPr marL="2743189" indent="0">
              <a:buNone/>
              <a:defRPr sz="1200" b="1"/>
            </a:lvl9pPr>
          </a:lstStyle>
          <a:p>
            <a:pPr lvl="0"/>
            <a:r>
              <a:rPr lang="es-ES"/>
              <a:t>Haga clic para modificar el estilo de texto del patrón</a:t>
            </a:r>
          </a:p>
        </p:txBody>
      </p:sp>
      <p:sp>
        <p:nvSpPr>
          <p:cNvPr id="6" name="Marcador de contenido 5"/>
          <p:cNvSpPr>
            <a:spLocks noGrp="1"/>
          </p:cNvSpPr>
          <p:nvPr>
            <p:ph sz="quarter" idx="4"/>
          </p:nvPr>
        </p:nvSpPr>
        <p:spPr>
          <a:xfrm>
            <a:off x="6583364" y="3562350"/>
            <a:ext cx="5529262" cy="5240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Rectangle 3"/>
          <p:cNvSpPr>
            <a:spLocks noGrp="1"/>
          </p:cNvSpPr>
          <p:nvPr>
            <p:ph type="sldNum" sz="quarter" idx="10"/>
          </p:nvPr>
        </p:nvSpPr>
        <p:spPr>
          <a:ln/>
        </p:spPr>
        <p:txBody>
          <a:bodyPr/>
          <a:lstStyle>
            <a:lvl1pPr>
              <a:defRPr/>
            </a:lvl1pPr>
          </a:lstStyle>
          <a:p>
            <a:pPr>
              <a:defRPr/>
            </a:pPr>
            <a:fld id="{742B80E1-EB31-4E69-ADE0-BA1B7DC946D3}" type="slidenum">
              <a:rPr lang="es-MX" altLang="es-MX"/>
              <a:pPr>
                <a:defRPr/>
              </a:pPr>
              <a:t>‹Nº›</a:t>
            </a:fld>
            <a:endParaRPr lang="es-MX" altLang="es-MX" dirty="0"/>
          </a:p>
        </p:txBody>
      </p:sp>
    </p:spTree>
    <p:extLst>
      <p:ext uri="{BB962C8B-B14F-4D97-AF65-F5344CB8AC3E}">
        <p14:creationId xmlns:p14="http://schemas.microsoft.com/office/powerpoint/2010/main" val="369665011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Rectangle 3"/>
          <p:cNvSpPr>
            <a:spLocks noGrp="1"/>
          </p:cNvSpPr>
          <p:nvPr>
            <p:ph type="sldNum" sz="quarter" idx="10"/>
          </p:nvPr>
        </p:nvSpPr>
        <p:spPr>
          <a:ln/>
        </p:spPr>
        <p:txBody>
          <a:bodyPr/>
          <a:lstStyle>
            <a:lvl1pPr>
              <a:defRPr/>
            </a:lvl1pPr>
          </a:lstStyle>
          <a:p>
            <a:pPr>
              <a:defRPr/>
            </a:pPr>
            <a:fld id="{1E749D6A-DA91-4936-B320-616D65E659C5}" type="slidenum">
              <a:rPr lang="es-MX" altLang="es-MX"/>
              <a:pPr>
                <a:defRPr/>
              </a:pPr>
              <a:t>‹Nº›</a:t>
            </a:fld>
            <a:endParaRPr lang="es-MX" altLang="es-MX" dirty="0"/>
          </a:p>
        </p:txBody>
      </p:sp>
    </p:spTree>
    <p:extLst>
      <p:ext uri="{BB962C8B-B14F-4D97-AF65-F5344CB8AC3E}">
        <p14:creationId xmlns:p14="http://schemas.microsoft.com/office/powerpoint/2010/main" val="3968762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625600" y="1597025"/>
            <a:ext cx="9753600" cy="3395663"/>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3825884A-AC1C-41C6-A91C-2CA39DCC6665}" type="datetimeFigureOut">
              <a:rPr lang="es-MX" smtClean="0">
                <a:solidFill>
                  <a:prstClr val="black">
                    <a:tint val="75000"/>
                  </a:prstClr>
                </a:solidFill>
              </a:rPr>
              <a:pPr/>
              <a:t>27/11/2018</a:t>
            </a:fld>
            <a:endParaRPr lang="es-MX"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F433643-E7B1-4CCD-92C3-70939184505B}"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75031939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3"/>
          <p:cNvSpPr>
            <a:spLocks noGrp="1"/>
          </p:cNvSpPr>
          <p:nvPr>
            <p:ph type="sldNum" sz="quarter" idx="10"/>
          </p:nvPr>
        </p:nvSpPr>
        <p:spPr>
          <a:ln/>
        </p:spPr>
        <p:txBody>
          <a:bodyPr/>
          <a:lstStyle>
            <a:lvl1pPr>
              <a:defRPr/>
            </a:lvl1pPr>
          </a:lstStyle>
          <a:p>
            <a:pPr>
              <a:defRPr/>
            </a:pPr>
            <a:fld id="{ECF8ECF9-CD2F-42E0-B826-D5154F6FA148}" type="slidenum">
              <a:rPr lang="es-MX" altLang="es-MX"/>
              <a:pPr>
                <a:defRPr/>
              </a:pPr>
              <a:t>‹Nº›</a:t>
            </a:fld>
            <a:endParaRPr lang="es-MX" altLang="es-MX" dirty="0"/>
          </a:p>
        </p:txBody>
      </p:sp>
    </p:spTree>
    <p:extLst>
      <p:ext uri="{BB962C8B-B14F-4D97-AF65-F5344CB8AC3E}">
        <p14:creationId xmlns:p14="http://schemas.microsoft.com/office/powerpoint/2010/main" val="93653661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95351" y="650875"/>
            <a:ext cx="4194175" cy="2274889"/>
          </a:xfrm>
        </p:spPr>
        <p:txBody>
          <a:bodyPr anchor="b"/>
          <a:lstStyle>
            <a:lvl1pPr>
              <a:defRPr sz="2400"/>
            </a:lvl1pPr>
          </a:lstStyle>
          <a:p>
            <a:r>
              <a:rPr lang="es-ES"/>
              <a:t>Haga clic para modificar el estilo de título del patrón</a:t>
            </a:r>
            <a:endParaRPr lang="es-MX"/>
          </a:p>
        </p:txBody>
      </p:sp>
      <p:sp>
        <p:nvSpPr>
          <p:cNvPr id="3" name="Marcador de contenido 2"/>
          <p:cNvSpPr>
            <a:spLocks noGrp="1"/>
          </p:cNvSpPr>
          <p:nvPr>
            <p:ph idx="1"/>
          </p:nvPr>
        </p:nvSpPr>
        <p:spPr>
          <a:xfrm>
            <a:off x="5529263" y="1404939"/>
            <a:ext cx="6583362" cy="69310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95351" y="2925763"/>
            <a:ext cx="4194175" cy="5421312"/>
          </a:xfrm>
        </p:spPr>
        <p:txBody>
          <a:bodyPr/>
          <a:lstStyle>
            <a:lvl1pPr marL="0" indent="0">
              <a:buNone/>
              <a:defRPr sz="1200"/>
            </a:lvl1pPr>
            <a:lvl2pPr marL="342898" indent="0">
              <a:buNone/>
              <a:defRPr sz="1050"/>
            </a:lvl2pPr>
            <a:lvl3pPr marL="685797" indent="0">
              <a:buNone/>
              <a:defRPr sz="900"/>
            </a:lvl3pPr>
            <a:lvl4pPr marL="1028696" indent="0">
              <a:buNone/>
              <a:defRPr sz="750"/>
            </a:lvl4pPr>
            <a:lvl5pPr marL="1371594" indent="0">
              <a:buNone/>
              <a:defRPr sz="750"/>
            </a:lvl5pPr>
            <a:lvl6pPr marL="1714493" indent="0">
              <a:buNone/>
              <a:defRPr sz="750"/>
            </a:lvl6pPr>
            <a:lvl7pPr marL="2057391" indent="0">
              <a:buNone/>
              <a:defRPr sz="750"/>
            </a:lvl7pPr>
            <a:lvl8pPr marL="2400289" indent="0">
              <a:buNone/>
              <a:defRPr sz="750"/>
            </a:lvl8pPr>
            <a:lvl9pPr marL="2743189" indent="0">
              <a:buNone/>
              <a:defRPr sz="750"/>
            </a:lvl9pPr>
          </a:lstStyle>
          <a:p>
            <a:pPr lvl="0"/>
            <a:r>
              <a:rPr lang="es-ES"/>
              <a:t>Haga clic para modificar el estilo de texto del patrón</a:t>
            </a:r>
          </a:p>
        </p:txBody>
      </p:sp>
      <p:sp>
        <p:nvSpPr>
          <p:cNvPr id="5" name="Rectangle 3"/>
          <p:cNvSpPr>
            <a:spLocks noGrp="1"/>
          </p:cNvSpPr>
          <p:nvPr>
            <p:ph type="sldNum" sz="quarter" idx="10"/>
          </p:nvPr>
        </p:nvSpPr>
        <p:spPr>
          <a:ln/>
        </p:spPr>
        <p:txBody>
          <a:bodyPr/>
          <a:lstStyle>
            <a:lvl1pPr>
              <a:defRPr/>
            </a:lvl1pPr>
          </a:lstStyle>
          <a:p>
            <a:pPr>
              <a:defRPr/>
            </a:pPr>
            <a:fld id="{03229AC9-EB71-482B-8111-84D6C74F8E5E}" type="slidenum">
              <a:rPr lang="es-MX" altLang="es-MX"/>
              <a:pPr>
                <a:defRPr/>
              </a:pPr>
              <a:t>‹Nº›</a:t>
            </a:fld>
            <a:endParaRPr lang="es-MX" altLang="es-MX" dirty="0"/>
          </a:p>
        </p:txBody>
      </p:sp>
    </p:spTree>
    <p:extLst>
      <p:ext uri="{BB962C8B-B14F-4D97-AF65-F5344CB8AC3E}">
        <p14:creationId xmlns:p14="http://schemas.microsoft.com/office/powerpoint/2010/main" val="214844018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95351" y="650875"/>
            <a:ext cx="4194175" cy="2274889"/>
          </a:xfrm>
        </p:spPr>
        <p:txBody>
          <a:bodyPr anchor="b"/>
          <a:lstStyle>
            <a:lvl1pPr>
              <a:defRPr sz="24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529263" y="1404939"/>
            <a:ext cx="6583362" cy="6931025"/>
          </a:xfrm>
        </p:spPr>
        <p:txBody>
          <a:bodyPr/>
          <a:lstStyle>
            <a:lvl1pPr marL="0" indent="0">
              <a:buNone/>
              <a:defRPr sz="2400"/>
            </a:lvl1pPr>
            <a:lvl2pPr marL="342898" indent="0">
              <a:buNone/>
              <a:defRPr sz="2100"/>
            </a:lvl2pPr>
            <a:lvl3pPr marL="685797" indent="0">
              <a:buNone/>
              <a:defRPr sz="1800"/>
            </a:lvl3pPr>
            <a:lvl4pPr marL="1028696" indent="0">
              <a:buNone/>
              <a:defRPr sz="1500"/>
            </a:lvl4pPr>
            <a:lvl5pPr marL="1371594" indent="0">
              <a:buNone/>
              <a:defRPr sz="1500"/>
            </a:lvl5pPr>
            <a:lvl6pPr marL="1714493" indent="0">
              <a:buNone/>
              <a:defRPr sz="1500"/>
            </a:lvl6pPr>
            <a:lvl7pPr marL="2057391" indent="0">
              <a:buNone/>
              <a:defRPr sz="1500"/>
            </a:lvl7pPr>
            <a:lvl8pPr marL="2400289" indent="0">
              <a:buNone/>
              <a:defRPr sz="1500"/>
            </a:lvl8pPr>
            <a:lvl9pPr marL="2743189" indent="0">
              <a:buNone/>
              <a:defRPr sz="1500"/>
            </a:lvl9pPr>
          </a:lstStyle>
          <a:p>
            <a:pPr lvl="0"/>
            <a:endParaRPr lang="es-MX" noProof="0" dirty="0">
              <a:sym typeface="Helvetica Light" charset="0"/>
            </a:endParaRPr>
          </a:p>
        </p:txBody>
      </p:sp>
      <p:sp>
        <p:nvSpPr>
          <p:cNvPr id="4" name="Marcador de texto 3"/>
          <p:cNvSpPr>
            <a:spLocks noGrp="1"/>
          </p:cNvSpPr>
          <p:nvPr>
            <p:ph type="body" sz="half" idx="2"/>
          </p:nvPr>
        </p:nvSpPr>
        <p:spPr>
          <a:xfrm>
            <a:off x="895351" y="2925763"/>
            <a:ext cx="4194175" cy="5421312"/>
          </a:xfrm>
        </p:spPr>
        <p:txBody>
          <a:bodyPr/>
          <a:lstStyle>
            <a:lvl1pPr marL="0" indent="0">
              <a:buNone/>
              <a:defRPr sz="1200"/>
            </a:lvl1pPr>
            <a:lvl2pPr marL="342898" indent="0">
              <a:buNone/>
              <a:defRPr sz="1050"/>
            </a:lvl2pPr>
            <a:lvl3pPr marL="685797" indent="0">
              <a:buNone/>
              <a:defRPr sz="900"/>
            </a:lvl3pPr>
            <a:lvl4pPr marL="1028696" indent="0">
              <a:buNone/>
              <a:defRPr sz="750"/>
            </a:lvl4pPr>
            <a:lvl5pPr marL="1371594" indent="0">
              <a:buNone/>
              <a:defRPr sz="750"/>
            </a:lvl5pPr>
            <a:lvl6pPr marL="1714493" indent="0">
              <a:buNone/>
              <a:defRPr sz="750"/>
            </a:lvl6pPr>
            <a:lvl7pPr marL="2057391" indent="0">
              <a:buNone/>
              <a:defRPr sz="750"/>
            </a:lvl7pPr>
            <a:lvl8pPr marL="2400289" indent="0">
              <a:buNone/>
              <a:defRPr sz="750"/>
            </a:lvl8pPr>
            <a:lvl9pPr marL="2743189" indent="0">
              <a:buNone/>
              <a:defRPr sz="750"/>
            </a:lvl9pPr>
          </a:lstStyle>
          <a:p>
            <a:pPr lvl="0"/>
            <a:r>
              <a:rPr lang="es-ES"/>
              <a:t>Haga clic para modificar el estilo de texto del patrón</a:t>
            </a:r>
          </a:p>
        </p:txBody>
      </p:sp>
      <p:sp>
        <p:nvSpPr>
          <p:cNvPr id="5" name="Rectangle 3"/>
          <p:cNvSpPr>
            <a:spLocks noGrp="1"/>
          </p:cNvSpPr>
          <p:nvPr>
            <p:ph type="sldNum" sz="quarter" idx="10"/>
          </p:nvPr>
        </p:nvSpPr>
        <p:spPr>
          <a:ln/>
        </p:spPr>
        <p:txBody>
          <a:bodyPr/>
          <a:lstStyle>
            <a:lvl1pPr>
              <a:defRPr/>
            </a:lvl1pPr>
          </a:lstStyle>
          <a:p>
            <a:pPr>
              <a:defRPr/>
            </a:pPr>
            <a:fld id="{371468C0-F977-477F-8E0B-5F75FBCFDE31}" type="slidenum">
              <a:rPr lang="es-MX" altLang="es-MX"/>
              <a:pPr>
                <a:defRPr/>
              </a:pPr>
              <a:t>‹Nº›</a:t>
            </a:fld>
            <a:endParaRPr lang="es-MX" altLang="es-MX" dirty="0"/>
          </a:p>
        </p:txBody>
      </p:sp>
    </p:spTree>
    <p:extLst>
      <p:ext uri="{BB962C8B-B14F-4D97-AF65-F5344CB8AC3E}">
        <p14:creationId xmlns:p14="http://schemas.microsoft.com/office/powerpoint/2010/main" val="186664248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Rectangle 3"/>
          <p:cNvSpPr>
            <a:spLocks noGrp="1"/>
          </p:cNvSpPr>
          <p:nvPr>
            <p:ph type="sldNum" sz="quarter" idx="10"/>
          </p:nvPr>
        </p:nvSpPr>
        <p:spPr>
          <a:ln/>
        </p:spPr>
        <p:txBody>
          <a:bodyPr/>
          <a:lstStyle>
            <a:lvl1pPr>
              <a:defRPr/>
            </a:lvl1pPr>
          </a:lstStyle>
          <a:p>
            <a:pPr>
              <a:defRPr/>
            </a:pPr>
            <a:fld id="{560A232C-A492-42D2-9A3A-76D06A0E991A}" type="slidenum">
              <a:rPr lang="es-MX" altLang="es-MX"/>
              <a:pPr>
                <a:defRPr/>
              </a:pPr>
              <a:t>‹Nº›</a:t>
            </a:fld>
            <a:endParaRPr lang="es-MX" altLang="es-MX" dirty="0"/>
          </a:p>
        </p:txBody>
      </p:sp>
    </p:spTree>
    <p:extLst>
      <p:ext uri="{BB962C8B-B14F-4D97-AF65-F5344CB8AC3E}">
        <p14:creationId xmlns:p14="http://schemas.microsoft.com/office/powerpoint/2010/main" val="60164585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277350" y="444500"/>
            <a:ext cx="2774950" cy="8445500"/>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952500" y="444500"/>
            <a:ext cx="8172450" cy="84455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Rectangle 3"/>
          <p:cNvSpPr>
            <a:spLocks noGrp="1"/>
          </p:cNvSpPr>
          <p:nvPr>
            <p:ph type="sldNum" sz="quarter" idx="10"/>
          </p:nvPr>
        </p:nvSpPr>
        <p:spPr>
          <a:ln/>
        </p:spPr>
        <p:txBody>
          <a:bodyPr/>
          <a:lstStyle>
            <a:lvl1pPr>
              <a:defRPr/>
            </a:lvl1pPr>
          </a:lstStyle>
          <a:p>
            <a:pPr>
              <a:defRPr/>
            </a:pPr>
            <a:fld id="{316DB809-39C4-4F6E-8304-153347637180}" type="slidenum">
              <a:rPr lang="es-MX" altLang="es-MX"/>
              <a:pPr>
                <a:defRPr/>
              </a:pPr>
              <a:t>‹Nº›</a:t>
            </a:fld>
            <a:endParaRPr lang="es-MX" altLang="es-MX" dirty="0"/>
          </a:p>
        </p:txBody>
      </p:sp>
    </p:spTree>
    <p:extLst>
      <p:ext uri="{BB962C8B-B14F-4D97-AF65-F5344CB8AC3E}">
        <p14:creationId xmlns:p14="http://schemas.microsoft.com/office/powerpoint/2010/main" val="479881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3825884A-AC1C-41C6-A91C-2CA39DCC6665}" type="datetimeFigureOut">
              <a:rPr lang="es-MX" smtClean="0">
                <a:solidFill>
                  <a:prstClr val="black">
                    <a:tint val="75000"/>
                  </a:prstClr>
                </a:solidFill>
              </a:rPr>
              <a:pPr/>
              <a:t>27/11/2018</a:t>
            </a:fld>
            <a:endParaRPr lang="es-MX"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F433643-E7B1-4CCD-92C3-70939184505B}"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3858006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87413" y="2432050"/>
            <a:ext cx="11217275" cy="4056063"/>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87413" y="6527800"/>
            <a:ext cx="11217275" cy="213360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3825884A-AC1C-41C6-A91C-2CA39DCC6665}" type="datetimeFigureOut">
              <a:rPr lang="es-MX" smtClean="0">
                <a:solidFill>
                  <a:prstClr val="black">
                    <a:tint val="75000"/>
                  </a:prstClr>
                </a:solidFill>
              </a:rPr>
              <a:pPr/>
              <a:t>27/11/2018</a:t>
            </a:fld>
            <a:endParaRPr lang="es-MX"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F433643-E7B1-4CCD-92C3-70939184505B}"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32200697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93763" y="2597150"/>
            <a:ext cx="5532437" cy="61880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578600" y="2597150"/>
            <a:ext cx="5532438" cy="61880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3825884A-AC1C-41C6-A91C-2CA39DCC6665}" type="datetimeFigureOut">
              <a:rPr lang="es-MX" smtClean="0">
                <a:solidFill>
                  <a:prstClr val="black">
                    <a:tint val="75000"/>
                  </a:prstClr>
                </a:solidFill>
              </a:rPr>
              <a:pPr/>
              <a:t>27/11/2018</a:t>
            </a:fld>
            <a:endParaRPr lang="es-MX"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EF433643-E7B1-4CCD-92C3-70939184505B}"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2330138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95350" y="519113"/>
            <a:ext cx="11217275" cy="1885950"/>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95350" y="3562350"/>
            <a:ext cx="5502275" cy="5240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583363" y="3562350"/>
            <a:ext cx="5529262" cy="5240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3825884A-AC1C-41C6-A91C-2CA39DCC6665}" type="datetimeFigureOut">
              <a:rPr lang="es-MX" smtClean="0">
                <a:solidFill>
                  <a:prstClr val="black">
                    <a:tint val="75000"/>
                  </a:prstClr>
                </a:solidFill>
              </a:rPr>
              <a:pPr/>
              <a:t>27/11/2018</a:t>
            </a:fld>
            <a:endParaRPr lang="es-MX" dirty="0">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MX" dirty="0">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EF433643-E7B1-4CCD-92C3-70939184505B}"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31709437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3825884A-AC1C-41C6-A91C-2CA39DCC6665}" type="datetimeFigureOut">
              <a:rPr lang="es-MX" smtClean="0">
                <a:solidFill>
                  <a:prstClr val="black">
                    <a:tint val="75000"/>
                  </a:prstClr>
                </a:solidFill>
              </a:rPr>
              <a:pPr/>
              <a:t>27/11/2018</a:t>
            </a:fld>
            <a:endParaRPr lang="es-MX" dirty="0">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MX" dirty="0">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EF433643-E7B1-4CCD-92C3-70939184505B}"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37030140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825884A-AC1C-41C6-A91C-2CA39DCC6665}" type="datetimeFigureOut">
              <a:rPr lang="es-MX" smtClean="0">
                <a:solidFill>
                  <a:prstClr val="black">
                    <a:tint val="75000"/>
                  </a:prstClr>
                </a:solidFill>
              </a:rPr>
              <a:pPr/>
              <a:t>27/11/2018</a:t>
            </a:fld>
            <a:endParaRPr lang="es-MX" dirty="0">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MX" dirty="0">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EF433643-E7B1-4CCD-92C3-70939184505B}"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3244121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Rectangle 3"/>
          <p:cNvSpPr>
            <a:spLocks noGrp="1"/>
          </p:cNvSpPr>
          <p:nvPr>
            <p:ph type="sldNum" sz="quarter" idx="10"/>
          </p:nvPr>
        </p:nvSpPr>
        <p:spPr>
          <a:ln/>
        </p:spPr>
        <p:txBody>
          <a:bodyPr/>
          <a:lstStyle>
            <a:lvl1pPr>
              <a:defRPr/>
            </a:lvl1pPr>
          </a:lstStyle>
          <a:p>
            <a:pPr>
              <a:defRPr/>
            </a:pPr>
            <a:fld id="{BB3E3AD4-2B04-4E4B-B0C0-19A5B6653D84}" type="slidenum">
              <a:rPr lang="es-MX" altLang="es-MX"/>
              <a:pPr>
                <a:defRPr/>
              </a:pPr>
              <a:t>‹Nº›</a:t>
            </a:fld>
            <a:endParaRPr lang="es-MX" altLang="es-MX" dirty="0"/>
          </a:p>
        </p:txBody>
      </p:sp>
    </p:spTree>
    <p:extLst>
      <p:ext uri="{BB962C8B-B14F-4D97-AF65-F5344CB8AC3E}">
        <p14:creationId xmlns:p14="http://schemas.microsoft.com/office/powerpoint/2010/main" val="38388805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95350" y="650875"/>
            <a:ext cx="4194175" cy="2274888"/>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3825884A-AC1C-41C6-A91C-2CA39DCC6665}" type="datetimeFigureOut">
              <a:rPr lang="es-MX" smtClean="0">
                <a:solidFill>
                  <a:prstClr val="black">
                    <a:tint val="75000"/>
                  </a:prstClr>
                </a:solidFill>
              </a:rPr>
              <a:pPr/>
              <a:t>27/11/2018</a:t>
            </a:fld>
            <a:endParaRPr lang="es-MX"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EF433643-E7B1-4CCD-92C3-70939184505B}"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9509404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95350" y="650875"/>
            <a:ext cx="4194175" cy="2274888"/>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Marcador de texto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3825884A-AC1C-41C6-A91C-2CA39DCC6665}" type="datetimeFigureOut">
              <a:rPr lang="es-MX" smtClean="0">
                <a:solidFill>
                  <a:prstClr val="black">
                    <a:tint val="75000"/>
                  </a:prstClr>
                </a:solidFill>
              </a:rPr>
              <a:pPr/>
              <a:t>27/11/2018</a:t>
            </a:fld>
            <a:endParaRPr lang="es-MX"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EF433643-E7B1-4CCD-92C3-70939184505B}"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26078581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3825884A-AC1C-41C6-A91C-2CA39DCC6665}" type="datetimeFigureOut">
              <a:rPr lang="es-MX" smtClean="0">
                <a:solidFill>
                  <a:prstClr val="black">
                    <a:tint val="75000"/>
                  </a:prstClr>
                </a:solidFill>
              </a:rPr>
              <a:pPr/>
              <a:t>27/11/2018</a:t>
            </a:fld>
            <a:endParaRPr lang="es-MX"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F433643-E7B1-4CCD-92C3-70939184505B}"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33732194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307513" y="519113"/>
            <a:ext cx="2803525" cy="8266112"/>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93763" y="519113"/>
            <a:ext cx="8261350" cy="8266112"/>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3825884A-AC1C-41C6-A91C-2CA39DCC6665}" type="datetimeFigureOut">
              <a:rPr lang="es-MX" smtClean="0">
                <a:solidFill>
                  <a:prstClr val="black">
                    <a:tint val="75000"/>
                  </a:prstClr>
                </a:solidFill>
              </a:rPr>
              <a:pPr/>
              <a:t>27/11/2018</a:t>
            </a:fld>
            <a:endParaRPr lang="es-MX"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F433643-E7B1-4CCD-92C3-70939184505B}"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7272144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3825884A-AC1C-41C6-A91C-2CA39DCC6665}" type="datetimeFigureOut">
              <a:rPr lang="es-MX" smtClean="0">
                <a:solidFill>
                  <a:prstClr val="black">
                    <a:tint val="75000"/>
                  </a:prstClr>
                </a:solidFill>
              </a:rPr>
              <a:pPr/>
              <a:t>27/11/2018</a:t>
            </a:fld>
            <a:endParaRPr lang="es-MX" dirty="0">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MX" dirty="0">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EF433643-E7B1-4CCD-92C3-70939184505B}"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3808176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75360" y="3029941"/>
            <a:ext cx="11054080" cy="2090702"/>
          </a:xfrm>
          <a:prstGeom prst="rect">
            <a:avLst/>
          </a:prstGeo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950720" y="5527040"/>
            <a:ext cx="9103360" cy="2492587"/>
          </a:xfrm>
          <a:prstGeom prst="rect">
            <a:avLst/>
          </a:prstGeom>
        </p:spPr>
        <p:txBody>
          <a:bodyPr/>
          <a:lstStyle>
            <a:lvl1pPr marL="0" indent="0" algn="ctr">
              <a:buNone/>
              <a:defRPr/>
            </a:lvl1pPr>
            <a:lvl2pPr marL="650230" indent="0" algn="ctr">
              <a:buNone/>
              <a:defRPr/>
            </a:lvl2pPr>
            <a:lvl3pPr marL="1300460" indent="0" algn="ctr">
              <a:buNone/>
              <a:defRPr/>
            </a:lvl3pPr>
            <a:lvl4pPr marL="1950690" indent="0" algn="ctr">
              <a:buNone/>
              <a:defRPr/>
            </a:lvl4pPr>
            <a:lvl5pPr marL="2600919" indent="0" algn="ctr">
              <a:buNone/>
              <a:defRPr/>
            </a:lvl5pPr>
            <a:lvl6pPr marL="3251149" indent="0" algn="ctr">
              <a:buNone/>
              <a:defRPr/>
            </a:lvl6pPr>
            <a:lvl7pPr marL="3901379" indent="0" algn="ctr">
              <a:buNone/>
              <a:defRPr/>
            </a:lvl7pPr>
            <a:lvl8pPr marL="4551609" indent="0" algn="ctr">
              <a:buNone/>
              <a:defRPr/>
            </a:lvl8pPr>
            <a:lvl9pPr marL="5201839" indent="0" algn="ctr">
              <a:buNone/>
              <a:defRPr/>
            </a:lvl9pPr>
          </a:lstStyle>
          <a:p>
            <a:r>
              <a:rPr lang="es-ES"/>
              <a:t>Haga clic para modificar el estilo de subtítulo del patrón</a:t>
            </a:r>
            <a:endParaRPr lang="es-MX"/>
          </a:p>
        </p:txBody>
      </p:sp>
    </p:spTree>
    <p:extLst>
      <p:ext uri="{BB962C8B-B14F-4D97-AF65-F5344CB8AC3E}">
        <p14:creationId xmlns:p14="http://schemas.microsoft.com/office/powerpoint/2010/main" val="328784829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50240" y="390596"/>
            <a:ext cx="11704320" cy="1625600"/>
          </a:xfrm>
          <a:prstGeom prst="rect">
            <a:avLst/>
          </a:prstGeom>
        </p:spPr>
        <p:txBody>
          <a:bodyPr/>
          <a:lstStyle/>
          <a:p>
            <a:r>
              <a:rPr lang="es-ES"/>
              <a:t>Haga clic para modificar el estilo de título del patrón</a:t>
            </a:r>
            <a:endParaRPr lang="es-MX"/>
          </a:p>
        </p:txBody>
      </p:sp>
      <p:sp>
        <p:nvSpPr>
          <p:cNvPr id="3" name="2 Marcador de contenido"/>
          <p:cNvSpPr>
            <a:spLocks noGrp="1"/>
          </p:cNvSpPr>
          <p:nvPr>
            <p:ph idx="1"/>
          </p:nvPr>
        </p:nvSpPr>
        <p:spPr>
          <a:xfrm>
            <a:off x="650240" y="2275844"/>
            <a:ext cx="11704320" cy="643692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330458697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27290" y="6267595"/>
            <a:ext cx="11054080" cy="1937173"/>
          </a:xfrm>
          <a:prstGeom prst="rect">
            <a:avLst/>
          </a:prstGeom>
        </p:spPr>
        <p:txBody>
          <a:bodyPr anchor="t"/>
          <a:lstStyle>
            <a:lvl1pPr algn="l">
              <a:defRPr sz="5689"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1027290" y="4133993"/>
            <a:ext cx="11054080" cy="2133599"/>
          </a:xfrm>
          <a:prstGeom prst="rect">
            <a:avLst/>
          </a:prstGeom>
        </p:spPr>
        <p:txBody>
          <a:bodyPr anchor="b"/>
          <a:lstStyle>
            <a:lvl1pPr marL="0" indent="0">
              <a:buNone/>
              <a:defRPr sz="2844"/>
            </a:lvl1pPr>
            <a:lvl2pPr marL="650230" indent="0">
              <a:buNone/>
              <a:defRPr sz="2560"/>
            </a:lvl2pPr>
            <a:lvl3pPr marL="1300460" indent="0">
              <a:buNone/>
              <a:defRPr sz="2276"/>
            </a:lvl3pPr>
            <a:lvl4pPr marL="1950690" indent="0">
              <a:buNone/>
              <a:defRPr sz="1991"/>
            </a:lvl4pPr>
            <a:lvl5pPr marL="2600919" indent="0">
              <a:buNone/>
              <a:defRPr sz="1991"/>
            </a:lvl5pPr>
            <a:lvl6pPr marL="3251149" indent="0">
              <a:buNone/>
              <a:defRPr sz="1991"/>
            </a:lvl6pPr>
            <a:lvl7pPr marL="3901379" indent="0">
              <a:buNone/>
              <a:defRPr sz="1991"/>
            </a:lvl7pPr>
            <a:lvl8pPr marL="4551609" indent="0">
              <a:buNone/>
              <a:defRPr sz="1991"/>
            </a:lvl8pPr>
            <a:lvl9pPr marL="5201839" indent="0">
              <a:buNone/>
              <a:defRPr sz="1991"/>
            </a:lvl9pPr>
          </a:lstStyle>
          <a:p>
            <a:pPr lvl="0"/>
            <a:r>
              <a:rPr lang="es-ES"/>
              <a:t>Haga clic para modificar el estilo de texto del patrón</a:t>
            </a:r>
          </a:p>
        </p:txBody>
      </p:sp>
    </p:spTree>
    <p:extLst>
      <p:ext uri="{BB962C8B-B14F-4D97-AF65-F5344CB8AC3E}">
        <p14:creationId xmlns:p14="http://schemas.microsoft.com/office/powerpoint/2010/main" val="280520048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50240" y="390596"/>
            <a:ext cx="11704320" cy="1625600"/>
          </a:xfrm>
          <a:prstGeom prst="rect">
            <a:avLst/>
          </a:prstGeom>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650240" y="2275844"/>
            <a:ext cx="5743787" cy="6436925"/>
          </a:xfrm>
          <a:prstGeom prst="rect">
            <a:avLst/>
          </a:prstGeo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6610773" y="2275844"/>
            <a:ext cx="5743787" cy="6436925"/>
          </a:xfrm>
          <a:prstGeom prst="rect">
            <a:avLst/>
          </a:prstGeo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402140804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50240" y="390596"/>
            <a:ext cx="11704320" cy="1625600"/>
          </a:xfrm>
          <a:prstGeom prst="rect">
            <a:avLst/>
          </a:prstGeom>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650240" y="2183272"/>
            <a:ext cx="5746045" cy="909884"/>
          </a:xfrm>
          <a:prstGeom prst="rect">
            <a:avLst/>
          </a:prstGeom>
        </p:spPr>
        <p:txBody>
          <a:bodyPr anchor="b"/>
          <a:lstStyle>
            <a:lvl1pPr marL="0" indent="0">
              <a:buNone/>
              <a:defRPr sz="3413"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s-ES"/>
              <a:t>Haga clic para modificar el estilo de texto del patrón</a:t>
            </a:r>
          </a:p>
        </p:txBody>
      </p:sp>
      <p:sp>
        <p:nvSpPr>
          <p:cNvPr id="4" name="3 Marcador de contenido"/>
          <p:cNvSpPr>
            <a:spLocks noGrp="1"/>
          </p:cNvSpPr>
          <p:nvPr>
            <p:ph sz="half" idx="2"/>
          </p:nvPr>
        </p:nvSpPr>
        <p:spPr>
          <a:xfrm>
            <a:off x="650240" y="3093155"/>
            <a:ext cx="5746045" cy="5619610"/>
          </a:xfrm>
          <a:prstGeom prst="rect">
            <a:avLst/>
          </a:prstGeom>
        </p:spPr>
        <p:txBody>
          <a:bodyPr/>
          <a:lstStyle>
            <a:lvl1pPr>
              <a:defRPr sz="3413"/>
            </a:lvl1pPr>
            <a:lvl2pPr>
              <a:defRPr sz="2844"/>
            </a:lvl2pPr>
            <a:lvl3pPr>
              <a:defRPr sz="2560"/>
            </a:lvl3pPr>
            <a:lvl4pPr>
              <a:defRPr sz="2276"/>
            </a:lvl4pPr>
            <a:lvl5pPr>
              <a:defRPr sz="2276"/>
            </a:lvl5pPr>
            <a:lvl6pPr>
              <a:defRPr sz="2276"/>
            </a:lvl6pPr>
            <a:lvl7pPr>
              <a:defRPr sz="2276"/>
            </a:lvl7pPr>
            <a:lvl8pPr>
              <a:defRPr sz="2276"/>
            </a:lvl8pPr>
            <a:lvl9pPr>
              <a:defRPr sz="2276"/>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6606260" y="2183272"/>
            <a:ext cx="5748302" cy="909884"/>
          </a:xfrm>
          <a:prstGeom prst="rect">
            <a:avLst/>
          </a:prstGeom>
        </p:spPr>
        <p:txBody>
          <a:bodyPr anchor="b"/>
          <a:lstStyle>
            <a:lvl1pPr marL="0" indent="0">
              <a:buNone/>
              <a:defRPr sz="3413"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s-ES"/>
              <a:t>Haga clic para modificar el estilo de texto del patrón</a:t>
            </a:r>
          </a:p>
        </p:txBody>
      </p:sp>
      <p:sp>
        <p:nvSpPr>
          <p:cNvPr id="6" name="5 Marcador de contenido"/>
          <p:cNvSpPr>
            <a:spLocks noGrp="1"/>
          </p:cNvSpPr>
          <p:nvPr>
            <p:ph sz="quarter" idx="4"/>
          </p:nvPr>
        </p:nvSpPr>
        <p:spPr>
          <a:xfrm>
            <a:off x="6606260" y="3093155"/>
            <a:ext cx="5748302" cy="5619610"/>
          </a:xfrm>
          <a:prstGeom prst="rect">
            <a:avLst/>
          </a:prstGeom>
        </p:spPr>
        <p:txBody>
          <a:bodyPr/>
          <a:lstStyle>
            <a:lvl1pPr>
              <a:defRPr sz="3413"/>
            </a:lvl1pPr>
            <a:lvl2pPr>
              <a:defRPr sz="2844"/>
            </a:lvl2pPr>
            <a:lvl3pPr>
              <a:defRPr sz="2560"/>
            </a:lvl3pPr>
            <a:lvl4pPr>
              <a:defRPr sz="2276"/>
            </a:lvl4pPr>
            <a:lvl5pPr>
              <a:defRPr sz="2276"/>
            </a:lvl5pPr>
            <a:lvl6pPr>
              <a:defRPr sz="2276"/>
            </a:lvl6pPr>
            <a:lvl7pPr>
              <a:defRPr sz="2276"/>
            </a:lvl7pPr>
            <a:lvl8pPr>
              <a:defRPr sz="2276"/>
            </a:lvl8pPr>
            <a:lvl9pPr>
              <a:defRPr sz="2276"/>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272265265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87413" y="2432050"/>
            <a:ext cx="11217275" cy="4056063"/>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el estilo de texto del patrón</a:t>
            </a:r>
          </a:p>
        </p:txBody>
      </p:sp>
      <p:sp>
        <p:nvSpPr>
          <p:cNvPr id="4" name="Rectangle 3"/>
          <p:cNvSpPr>
            <a:spLocks noGrp="1"/>
          </p:cNvSpPr>
          <p:nvPr>
            <p:ph type="sldNum" sz="quarter" idx="10"/>
          </p:nvPr>
        </p:nvSpPr>
        <p:spPr>
          <a:ln/>
        </p:spPr>
        <p:txBody>
          <a:bodyPr/>
          <a:lstStyle>
            <a:lvl1pPr>
              <a:defRPr/>
            </a:lvl1pPr>
          </a:lstStyle>
          <a:p>
            <a:pPr>
              <a:defRPr/>
            </a:pPr>
            <a:fld id="{2AFF1798-A245-4185-899F-FD2B85B7D868}" type="slidenum">
              <a:rPr lang="es-MX" altLang="es-MX"/>
              <a:pPr>
                <a:defRPr/>
              </a:pPr>
              <a:t>‹Nº›</a:t>
            </a:fld>
            <a:endParaRPr lang="es-MX" altLang="es-MX" dirty="0"/>
          </a:p>
        </p:txBody>
      </p:sp>
    </p:spTree>
    <p:extLst>
      <p:ext uri="{BB962C8B-B14F-4D97-AF65-F5344CB8AC3E}">
        <p14:creationId xmlns:p14="http://schemas.microsoft.com/office/powerpoint/2010/main" val="18047630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50240" y="390596"/>
            <a:ext cx="11704320" cy="1625600"/>
          </a:xfrm>
          <a:prstGeom prst="rect">
            <a:avLst/>
          </a:prstGeom>
        </p:spPr>
        <p:txBody>
          <a:bodyPr/>
          <a:lstStyle/>
          <a:p>
            <a:r>
              <a:rPr lang="es-ES"/>
              <a:t>Haga clic para modificar el estilo de título del patrón</a:t>
            </a:r>
            <a:endParaRPr lang="es-MX"/>
          </a:p>
        </p:txBody>
      </p:sp>
    </p:spTree>
    <p:extLst>
      <p:ext uri="{BB962C8B-B14F-4D97-AF65-F5344CB8AC3E}">
        <p14:creationId xmlns:p14="http://schemas.microsoft.com/office/powerpoint/2010/main" val="2256941299"/>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9280431"/>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50242" y="388338"/>
            <a:ext cx="4278490" cy="1652693"/>
          </a:xfrm>
          <a:prstGeom prst="rect">
            <a:avLst/>
          </a:prstGeom>
        </p:spPr>
        <p:txBody>
          <a:bodyPr anchor="b"/>
          <a:lstStyle>
            <a:lvl1pPr algn="l">
              <a:defRPr sz="2844" b="1"/>
            </a:lvl1pPr>
          </a:lstStyle>
          <a:p>
            <a:r>
              <a:rPr lang="es-ES"/>
              <a:t>Haga clic para modificar el estilo de título del patrón</a:t>
            </a:r>
            <a:endParaRPr lang="es-MX"/>
          </a:p>
        </p:txBody>
      </p:sp>
      <p:sp>
        <p:nvSpPr>
          <p:cNvPr id="3" name="2 Marcador de contenido"/>
          <p:cNvSpPr>
            <a:spLocks noGrp="1"/>
          </p:cNvSpPr>
          <p:nvPr>
            <p:ph idx="1"/>
          </p:nvPr>
        </p:nvSpPr>
        <p:spPr>
          <a:xfrm>
            <a:off x="5084516" y="388342"/>
            <a:ext cx="7270044" cy="8324427"/>
          </a:xfrm>
          <a:prstGeom prst="rect">
            <a:avLst/>
          </a:prstGeom>
        </p:spPr>
        <p:txBody>
          <a:bodyPr/>
          <a:lstStyle>
            <a:lvl1pPr>
              <a:defRPr sz="4551"/>
            </a:lvl1pPr>
            <a:lvl2pPr>
              <a:defRPr sz="3982"/>
            </a:lvl2pPr>
            <a:lvl3pPr>
              <a:defRPr sz="3413"/>
            </a:lvl3pPr>
            <a:lvl4pPr>
              <a:defRPr sz="2844"/>
            </a:lvl4pPr>
            <a:lvl5pPr>
              <a:defRPr sz="2844"/>
            </a:lvl5pPr>
            <a:lvl6pPr>
              <a:defRPr sz="2844"/>
            </a:lvl6pPr>
            <a:lvl7pPr>
              <a:defRPr sz="2844"/>
            </a:lvl7pPr>
            <a:lvl8pPr>
              <a:defRPr sz="2844"/>
            </a:lvl8pPr>
            <a:lvl9pPr>
              <a:defRPr sz="2844"/>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650242" y="2041035"/>
            <a:ext cx="4278490" cy="6671734"/>
          </a:xfrm>
          <a:prstGeom prst="rect">
            <a:avLst/>
          </a:prstGeom>
        </p:spPr>
        <p:txBody>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s-ES"/>
              <a:t>Haga clic para modificar el estilo de texto del patrón</a:t>
            </a:r>
          </a:p>
        </p:txBody>
      </p:sp>
    </p:spTree>
    <p:extLst>
      <p:ext uri="{BB962C8B-B14F-4D97-AF65-F5344CB8AC3E}">
        <p14:creationId xmlns:p14="http://schemas.microsoft.com/office/powerpoint/2010/main" val="97511895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549032" y="6827520"/>
            <a:ext cx="7802880" cy="806027"/>
          </a:xfrm>
          <a:prstGeom prst="rect">
            <a:avLst/>
          </a:prstGeom>
        </p:spPr>
        <p:txBody>
          <a:bodyPr anchor="b"/>
          <a:lstStyle>
            <a:lvl1pPr algn="l">
              <a:defRPr sz="2844"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2549032" y="871502"/>
            <a:ext cx="7802880" cy="5852160"/>
          </a:xfrm>
          <a:prstGeom prst="rect">
            <a:avLst/>
          </a:prstGeom>
        </p:spPr>
        <p:txBody>
          <a:bodyPr/>
          <a:lstStyle>
            <a:lvl1pPr marL="0" indent="0">
              <a:buNone/>
              <a:defRPr sz="4551"/>
            </a:lvl1pPr>
            <a:lvl2pPr marL="650230" indent="0">
              <a:buNone/>
              <a:defRPr sz="3982"/>
            </a:lvl2pPr>
            <a:lvl3pPr marL="1300460" indent="0">
              <a:buNone/>
              <a:defRPr sz="3413"/>
            </a:lvl3pPr>
            <a:lvl4pPr marL="1950690" indent="0">
              <a:buNone/>
              <a:defRPr sz="2844"/>
            </a:lvl4pPr>
            <a:lvl5pPr marL="2600919" indent="0">
              <a:buNone/>
              <a:defRPr sz="2844"/>
            </a:lvl5pPr>
            <a:lvl6pPr marL="3251149" indent="0">
              <a:buNone/>
              <a:defRPr sz="2844"/>
            </a:lvl6pPr>
            <a:lvl7pPr marL="3901379" indent="0">
              <a:buNone/>
              <a:defRPr sz="2844"/>
            </a:lvl7pPr>
            <a:lvl8pPr marL="4551609" indent="0">
              <a:buNone/>
              <a:defRPr sz="2844"/>
            </a:lvl8pPr>
            <a:lvl9pPr marL="5201839" indent="0">
              <a:buNone/>
              <a:defRPr sz="2844"/>
            </a:lvl9pPr>
          </a:lstStyle>
          <a:p>
            <a:pPr lvl="0"/>
            <a:endParaRPr lang="es-MX" noProof="0" dirty="0"/>
          </a:p>
        </p:txBody>
      </p:sp>
      <p:sp>
        <p:nvSpPr>
          <p:cNvPr id="4" name="3 Marcador de texto"/>
          <p:cNvSpPr>
            <a:spLocks noGrp="1"/>
          </p:cNvSpPr>
          <p:nvPr>
            <p:ph type="body" sz="half" idx="2"/>
          </p:nvPr>
        </p:nvSpPr>
        <p:spPr>
          <a:xfrm>
            <a:off x="2549032" y="7633547"/>
            <a:ext cx="7802880" cy="1144693"/>
          </a:xfrm>
          <a:prstGeom prst="rect">
            <a:avLst/>
          </a:prstGeom>
        </p:spPr>
        <p:txBody>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s-ES"/>
              <a:t>Haga clic para modificar el estilo de texto del patrón</a:t>
            </a:r>
          </a:p>
        </p:txBody>
      </p:sp>
    </p:spTree>
    <p:extLst>
      <p:ext uri="{BB962C8B-B14F-4D97-AF65-F5344CB8AC3E}">
        <p14:creationId xmlns:p14="http://schemas.microsoft.com/office/powerpoint/2010/main" val="3384632652"/>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50240" y="390596"/>
            <a:ext cx="11704320" cy="1625600"/>
          </a:xfrm>
          <a:prstGeom prst="rect">
            <a:avLst/>
          </a:prstGeom>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650240" y="2275844"/>
            <a:ext cx="11704320" cy="64369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320617172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428480" y="390600"/>
            <a:ext cx="2926080" cy="8322169"/>
          </a:xfrm>
          <a:prstGeom prst="rect">
            <a:avLst/>
          </a:prstGeo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650240" y="390600"/>
            <a:ext cx="8561493" cy="8322169"/>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2139566678"/>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Diseño personalizado">
    <p:spTree>
      <p:nvGrpSpPr>
        <p:cNvPr id="1" name=""/>
        <p:cNvGrpSpPr/>
        <p:nvPr/>
      </p:nvGrpSpPr>
      <p:grpSpPr>
        <a:xfrm>
          <a:off x="0" y="0"/>
          <a:ext cx="0" cy="0"/>
          <a:chOff x="0" y="0"/>
          <a:chExt cx="0" cy="0"/>
        </a:xfrm>
      </p:grpSpPr>
      <p:sp>
        <p:nvSpPr>
          <p:cNvPr id="3" name="Marcador de fecha 2"/>
          <p:cNvSpPr>
            <a:spLocks noGrp="1"/>
          </p:cNvSpPr>
          <p:nvPr>
            <p:ph type="dt" sz="half" idx="10"/>
          </p:nvPr>
        </p:nvSpPr>
        <p:spPr/>
        <p:txBody>
          <a:bodyPr/>
          <a:lstStyle/>
          <a:p>
            <a:fld id="{3825884A-AC1C-41C6-A91C-2CA39DCC6665}" type="datetimeFigureOut">
              <a:rPr lang="es-MX" smtClean="0"/>
              <a:t>27/11/2018</a:t>
            </a:fld>
            <a:endParaRPr lang="es-MX" dirty="0"/>
          </a:p>
        </p:txBody>
      </p:sp>
      <p:sp>
        <p:nvSpPr>
          <p:cNvPr id="4" name="Marcador de pie de página 3"/>
          <p:cNvSpPr>
            <a:spLocks noGrp="1"/>
          </p:cNvSpPr>
          <p:nvPr>
            <p:ph type="ftr" sz="quarter" idx="11"/>
          </p:nvPr>
        </p:nvSpPr>
        <p:spPr/>
        <p:txBody>
          <a:bodyPr/>
          <a:lstStyle/>
          <a:p>
            <a:endParaRPr lang="es-MX" dirty="0"/>
          </a:p>
        </p:txBody>
      </p:sp>
      <p:sp>
        <p:nvSpPr>
          <p:cNvPr id="5" name="Marcador de número de diapositiva 4"/>
          <p:cNvSpPr>
            <a:spLocks noGrp="1"/>
          </p:cNvSpPr>
          <p:nvPr>
            <p:ph type="sldNum" sz="quarter" idx="12"/>
          </p:nvPr>
        </p:nvSpPr>
        <p:spPr/>
        <p:txBody>
          <a:bodyPr/>
          <a:lstStyle/>
          <a:p>
            <a:fld id="{EF433643-E7B1-4CCD-92C3-70939184505B}" type="slidenum">
              <a:rPr lang="es-MX" smtClean="0"/>
              <a:t>‹Nº›</a:t>
            </a:fld>
            <a:endParaRPr lang="es-MX" dirty="0"/>
          </a:p>
        </p:txBody>
      </p:sp>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3004800" cy="9753600"/>
          </a:xfrm>
          <a:prstGeom prst="rect">
            <a:avLst/>
          </a:prstGeom>
        </p:spPr>
      </p:pic>
    </p:spTree>
    <p:extLst>
      <p:ext uri="{BB962C8B-B14F-4D97-AF65-F5344CB8AC3E}">
        <p14:creationId xmlns:p14="http://schemas.microsoft.com/office/powerpoint/2010/main" val="18005232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3" name="Marcador de fecha 2"/>
          <p:cNvSpPr>
            <a:spLocks noGrp="1"/>
          </p:cNvSpPr>
          <p:nvPr>
            <p:ph type="dt" sz="half" idx="10"/>
          </p:nvPr>
        </p:nvSpPr>
        <p:spPr/>
        <p:txBody>
          <a:bodyPr/>
          <a:lstStyle/>
          <a:p>
            <a:fld id="{E906762A-293F-452F-80D0-15BB28A0EABC}" type="datetime1">
              <a:rPr lang="es-MX" smtClean="0"/>
              <a:t>27/11/2018</a:t>
            </a:fld>
            <a:endParaRPr lang="es-MX" dirty="0"/>
          </a:p>
        </p:txBody>
      </p:sp>
      <p:sp>
        <p:nvSpPr>
          <p:cNvPr id="4" name="Marcador de pie de página 3"/>
          <p:cNvSpPr>
            <a:spLocks noGrp="1"/>
          </p:cNvSpPr>
          <p:nvPr>
            <p:ph type="ftr" sz="quarter" idx="11"/>
          </p:nvPr>
        </p:nvSpPr>
        <p:spPr/>
        <p:txBody>
          <a:bodyPr/>
          <a:lstStyle/>
          <a:p>
            <a:endParaRPr lang="es-MX" dirty="0"/>
          </a:p>
        </p:txBody>
      </p:sp>
      <p:sp>
        <p:nvSpPr>
          <p:cNvPr id="5" name="Marcador de número de diapositiva 4"/>
          <p:cNvSpPr>
            <a:spLocks noGrp="1"/>
          </p:cNvSpPr>
          <p:nvPr>
            <p:ph type="sldNum" sz="quarter" idx="12"/>
          </p:nvPr>
        </p:nvSpPr>
        <p:spPr/>
        <p:txBody>
          <a:bodyPr/>
          <a:lstStyle/>
          <a:p>
            <a:fld id="{EF433643-E7B1-4CCD-92C3-70939184505B}" type="slidenum">
              <a:rPr lang="es-MX" smtClean="0"/>
              <a:t>‹Nº›</a:t>
            </a:fld>
            <a:endParaRPr lang="es-MX" dirty="0"/>
          </a:p>
        </p:txBody>
      </p:sp>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3004800" cy="9753600"/>
          </a:xfrm>
          <a:prstGeom prst="rect">
            <a:avLst/>
          </a:prstGeom>
        </p:spPr>
      </p:pic>
    </p:spTree>
    <p:extLst>
      <p:ext uri="{BB962C8B-B14F-4D97-AF65-F5344CB8AC3E}">
        <p14:creationId xmlns:p14="http://schemas.microsoft.com/office/powerpoint/2010/main" val="1250230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625600" y="1597025"/>
            <a:ext cx="9753600" cy="3395664"/>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625600" y="5122863"/>
            <a:ext cx="9753600" cy="2354261"/>
          </a:xfrm>
        </p:spPr>
        <p:txBody>
          <a:bodyPr/>
          <a:lstStyle>
            <a:lvl1pPr marL="0" indent="0" algn="ctr">
              <a:buNone/>
              <a:defRPr sz="2399"/>
            </a:lvl1pPr>
            <a:lvl2pPr marL="457176" indent="0" algn="ctr">
              <a:buNone/>
              <a:defRPr sz="2000"/>
            </a:lvl2pPr>
            <a:lvl3pPr marL="914354" indent="0" algn="ctr">
              <a:buNone/>
              <a:defRPr sz="1801"/>
            </a:lvl3pPr>
            <a:lvl4pPr marL="1371530" indent="0" algn="ctr">
              <a:buNone/>
              <a:defRPr sz="1600"/>
            </a:lvl4pPr>
            <a:lvl5pPr marL="1828706" indent="0" algn="ctr">
              <a:buNone/>
              <a:defRPr sz="1600"/>
            </a:lvl5pPr>
            <a:lvl6pPr marL="2285884" indent="0" algn="ctr">
              <a:buNone/>
              <a:defRPr sz="1600"/>
            </a:lvl6pPr>
            <a:lvl7pPr marL="2743060" indent="0" algn="ctr">
              <a:buNone/>
              <a:defRPr sz="1600"/>
            </a:lvl7pPr>
            <a:lvl8pPr marL="3200236" indent="0" algn="ctr">
              <a:buNone/>
              <a:defRPr sz="1600"/>
            </a:lvl8pPr>
            <a:lvl9pPr marL="3657413"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1C708170-EBD5-4A56-B8FF-148712C8778D}" type="datetime1">
              <a:rPr lang="es-MX" smtClean="0"/>
              <a:t>27/11/2018</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EF433643-E7B1-4CCD-92C3-70939184505B}" type="slidenum">
              <a:rPr lang="es-MX" smtClean="0"/>
              <a:t>‹Nº›</a:t>
            </a:fld>
            <a:endParaRPr lang="es-MX" dirty="0"/>
          </a:p>
        </p:txBody>
      </p:sp>
    </p:spTree>
    <p:extLst>
      <p:ext uri="{BB962C8B-B14F-4D97-AF65-F5344CB8AC3E}">
        <p14:creationId xmlns:p14="http://schemas.microsoft.com/office/powerpoint/2010/main" val="4422099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F261F6B1-660E-4730-8C1D-1A5C1DC6F4B9}" type="datetime1">
              <a:rPr lang="es-MX" smtClean="0"/>
              <a:t>27/11/2018</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EF433643-E7B1-4CCD-92C3-70939184505B}" type="slidenum">
              <a:rPr lang="es-MX" smtClean="0"/>
              <a:t>‹Nº›</a:t>
            </a:fld>
            <a:endParaRPr lang="es-MX" dirty="0"/>
          </a:p>
        </p:txBody>
      </p:sp>
    </p:spTree>
    <p:extLst>
      <p:ext uri="{BB962C8B-B14F-4D97-AF65-F5344CB8AC3E}">
        <p14:creationId xmlns:p14="http://schemas.microsoft.com/office/powerpoint/2010/main" val="4174731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952500" y="2603500"/>
            <a:ext cx="5473700" cy="62865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578600" y="2603500"/>
            <a:ext cx="5473700" cy="62865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Rectangle 3"/>
          <p:cNvSpPr>
            <a:spLocks noGrp="1"/>
          </p:cNvSpPr>
          <p:nvPr>
            <p:ph type="sldNum" sz="quarter" idx="10"/>
          </p:nvPr>
        </p:nvSpPr>
        <p:spPr>
          <a:ln/>
        </p:spPr>
        <p:txBody>
          <a:bodyPr/>
          <a:lstStyle>
            <a:lvl1pPr>
              <a:defRPr/>
            </a:lvl1pPr>
          </a:lstStyle>
          <a:p>
            <a:pPr>
              <a:defRPr/>
            </a:pPr>
            <a:fld id="{95C1ED40-C33D-4749-BB2C-81AAF7CD7389}" type="slidenum">
              <a:rPr lang="es-MX" altLang="es-MX"/>
              <a:pPr>
                <a:defRPr/>
              </a:pPr>
              <a:t>‹Nº›</a:t>
            </a:fld>
            <a:endParaRPr lang="es-MX" altLang="es-MX" dirty="0"/>
          </a:p>
        </p:txBody>
      </p:sp>
      <p:sp>
        <p:nvSpPr>
          <p:cNvPr id="6" name="Título 5">
            <a:extLst>
              <a:ext uri="{FF2B5EF4-FFF2-40B4-BE49-F238E27FC236}">
                <a16:creationId xmlns:a16="http://schemas.microsoft.com/office/drawing/2014/main" id="{F6E35E5A-488A-4685-B46F-F8A68BC55AEB}"/>
              </a:ext>
            </a:extLst>
          </p:cNvPr>
          <p:cNvSpPr>
            <a:spLocks noGrp="1"/>
          </p:cNvSpPr>
          <p:nvPr>
            <p:ph type="title"/>
          </p:nvPr>
        </p:nvSpPr>
        <p:spPr/>
        <p:txBody>
          <a:bodyPr/>
          <a:lstStyle/>
          <a:p>
            <a:r>
              <a:rPr lang="es-ES"/>
              <a:t>Haga clic para modificar el estilo de título del patrón</a:t>
            </a:r>
            <a:endParaRPr lang="es-MX"/>
          </a:p>
        </p:txBody>
      </p:sp>
    </p:spTree>
    <p:extLst>
      <p:ext uri="{BB962C8B-B14F-4D97-AF65-F5344CB8AC3E}">
        <p14:creationId xmlns:p14="http://schemas.microsoft.com/office/powerpoint/2010/main" val="351335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87416" y="2432055"/>
            <a:ext cx="11217274" cy="4056063"/>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87416" y="6527799"/>
            <a:ext cx="11217274" cy="2133601"/>
          </a:xfrm>
        </p:spPr>
        <p:txBody>
          <a:bodyPr/>
          <a:lstStyle>
            <a:lvl1pPr marL="0" indent="0">
              <a:buNone/>
              <a:defRPr sz="2399">
                <a:solidFill>
                  <a:schemeClr val="tx1">
                    <a:tint val="75000"/>
                  </a:schemeClr>
                </a:solidFill>
              </a:defRPr>
            </a:lvl1pPr>
            <a:lvl2pPr marL="457176" indent="0">
              <a:buNone/>
              <a:defRPr sz="2000">
                <a:solidFill>
                  <a:schemeClr val="tx1">
                    <a:tint val="75000"/>
                  </a:schemeClr>
                </a:solidFill>
              </a:defRPr>
            </a:lvl2pPr>
            <a:lvl3pPr marL="914354" indent="0">
              <a:buNone/>
              <a:defRPr sz="1801">
                <a:solidFill>
                  <a:schemeClr val="tx1">
                    <a:tint val="75000"/>
                  </a:schemeClr>
                </a:solidFill>
              </a:defRPr>
            </a:lvl3pPr>
            <a:lvl4pPr marL="1371530" indent="0">
              <a:buNone/>
              <a:defRPr sz="1600">
                <a:solidFill>
                  <a:schemeClr val="tx1">
                    <a:tint val="75000"/>
                  </a:schemeClr>
                </a:solidFill>
              </a:defRPr>
            </a:lvl4pPr>
            <a:lvl5pPr marL="1828706" indent="0">
              <a:buNone/>
              <a:defRPr sz="1600">
                <a:solidFill>
                  <a:schemeClr val="tx1">
                    <a:tint val="75000"/>
                  </a:schemeClr>
                </a:solidFill>
              </a:defRPr>
            </a:lvl5pPr>
            <a:lvl6pPr marL="2285884" indent="0">
              <a:buNone/>
              <a:defRPr sz="1600">
                <a:solidFill>
                  <a:schemeClr val="tx1">
                    <a:tint val="75000"/>
                  </a:schemeClr>
                </a:solidFill>
              </a:defRPr>
            </a:lvl6pPr>
            <a:lvl7pPr marL="2743060" indent="0">
              <a:buNone/>
              <a:defRPr sz="1600">
                <a:solidFill>
                  <a:schemeClr val="tx1">
                    <a:tint val="75000"/>
                  </a:schemeClr>
                </a:solidFill>
              </a:defRPr>
            </a:lvl7pPr>
            <a:lvl8pPr marL="3200236" indent="0">
              <a:buNone/>
              <a:defRPr sz="1600">
                <a:solidFill>
                  <a:schemeClr val="tx1">
                    <a:tint val="75000"/>
                  </a:schemeClr>
                </a:solidFill>
              </a:defRPr>
            </a:lvl8pPr>
            <a:lvl9pPr marL="3657413"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A1B3BAA6-01AE-4DE3-B867-51FF7DECA606}" type="datetime1">
              <a:rPr lang="es-MX" smtClean="0"/>
              <a:t>27/11/2018</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EF433643-E7B1-4CCD-92C3-70939184505B}" type="slidenum">
              <a:rPr lang="es-MX" smtClean="0"/>
              <a:t>‹Nº›</a:t>
            </a:fld>
            <a:endParaRPr lang="es-MX" dirty="0"/>
          </a:p>
        </p:txBody>
      </p:sp>
    </p:spTree>
    <p:extLst>
      <p:ext uri="{BB962C8B-B14F-4D97-AF65-F5344CB8AC3E}">
        <p14:creationId xmlns:p14="http://schemas.microsoft.com/office/powerpoint/2010/main" val="35397602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93764" y="2597151"/>
            <a:ext cx="5532437" cy="61880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578602" y="2597151"/>
            <a:ext cx="5532437" cy="61880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B8FD2095-E999-44C2-B555-0C9B06CBD7C7}" type="datetime1">
              <a:rPr lang="es-MX" smtClean="0"/>
              <a:t>27/11/2018</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EF433643-E7B1-4CCD-92C3-70939184505B}" type="slidenum">
              <a:rPr lang="es-MX" smtClean="0"/>
              <a:t>‹Nº›</a:t>
            </a:fld>
            <a:endParaRPr lang="es-MX" dirty="0"/>
          </a:p>
        </p:txBody>
      </p:sp>
    </p:spTree>
    <p:extLst>
      <p:ext uri="{BB962C8B-B14F-4D97-AF65-F5344CB8AC3E}">
        <p14:creationId xmlns:p14="http://schemas.microsoft.com/office/powerpoint/2010/main" val="42396899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95353" y="519116"/>
            <a:ext cx="11217274" cy="1885951"/>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95352" y="2390776"/>
            <a:ext cx="5502275" cy="1171575"/>
          </a:xfrm>
        </p:spPr>
        <p:txBody>
          <a:bodyPr anchor="b"/>
          <a:lstStyle>
            <a:lvl1pPr marL="0" indent="0">
              <a:buNone/>
              <a:defRPr sz="2399" b="1"/>
            </a:lvl1pPr>
            <a:lvl2pPr marL="457176" indent="0">
              <a:buNone/>
              <a:defRPr sz="2000" b="1"/>
            </a:lvl2pPr>
            <a:lvl3pPr marL="914354" indent="0">
              <a:buNone/>
              <a:defRPr sz="1801" b="1"/>
            </a:lvl3pPr>
            <a:lvl4pPr marL="1371530" indent="0">
              <a:buNone/>
              <a:defRPr sz="1600" b="1"/>
            </a:lvl4pPr>
            <a:lvl5pPr marL="1828706" indent="0">
              <a:buNone/>
              <a:defRPr sz="1600" b="1"/>
            </a:lvl5pPr>
            <a:lvl6pPr marL="2285884" indent="0">
              <a:buNone/>
              <a:defRPr sz="1600" b="1"/>
            </a:lvl6pPr>
            <a:lvl7pPr marL="2743060" indent="0">
              <a:buNone/>
              <a:defRPr sz="1600" b="1"/>
            </a:lvl7pPr>
            <a:lvl8pPr marL="3200236" indent="0">
              <a:buNone/>
              <a:defRPr sz="1600" b="1"/>
            </a:lvl8pPr>
            <a:lvl9pPr marL="3657413"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95352" y="3562353"/>
            <a:ext cx="5502275" cy="5240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583364" y="2390776"/>
            <a:ext cx="5529262" cy="1171575"/>
          </a:xfrm>
        </p:spPr>
        <p:txBody>
          <a:bodyPr anchor="b"/>
          <a:lstStyle>
            <a:lvl1pPr marL="0" indent="0">
              <a:buNone/>
              <a:defRPr sz="2399" b="1"/>
            </a:lvl1pPr>
            <a:lvl2pPr marL="457176" indent="0">
              <a:buNone/>
              <a:defRPr sz="2000" b="1"/>
            </a:lvl2pPr>
            <a:lvl3pPr marL="914354" indent="0">
              <a:buNone/>
              <a:defRPr sz="1801" b="1"/>
            </a:lvl3pPr>
            <a:lvl4pPr marL="1371530" indent="0">
              <a:buNone/>
              <a:defRPr sz="1600" b="1"/>
            </a:lvl4pPr>
            <a:lvl5pPr marL="1828706" indent="0">
              <a:buNone/>
              <a:defRPr sz="1600" b="1"/>
            </a:lvl5pPr>
            <a:lvl6pPr marL="2285884" indent="0">
              <a:buNone/>
              <a:defRPr sz="1600" b="1"/>
            </a:lvl6pPr>
            <a:lvl7pPr marL="2743060" indent="0">
              <a:buNone/>
              <a:defRPr sz="1600" b="1"/>
            </a:lvl7pPr>
            <a:lvl8pPr marL="3200236" indent="0">
              <a:buNone/>
              <a:defRPr sz="1600" b="1"/>
            </a:lvl8pPr>
            <a:lvl9pPr marL="3657413"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583364" y="3562353"/>
            <a:ext cx="5529262" cy="5240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817DCF5B-D3C5-4BE6-B470-C6F4BCB16F09}" type="datetime1">
              <a:rPr lang="es-MX" smtClean="0"/>
              <a:t>27/11/2018</a:t>
            </a:fld>
            <a:endParaRPr lang="es-MX" dirty="0"/>
          </a:p>
        </p:txBody>
      </p:sp>
      <p:sp>
        <p:nvSpPr>
          <p:cNvPr id="8" name="Marcador de pie de página 7"/>
          <p:cNvSpPr>
            <a:spLocks noGrp="1"/>
          </p:cNvSpPr>
          <p:nvPr>
            <p:ph type="ftr" sz="quarter" idx="11"/>
          </p:nvPr>
        </p:nvSpPr>
        <p:spPr/>
        <p:txBody>
          <a:bodyPr/>
          <a:lstStyle/>
          <a:p>
            <a:endParaRPr lang="es-MX" dirty="0"/>
          </a:p>
        </p:txBody>
      </p:sp>
      <p:sp>
        <p:nvSpPr>
          <p:cNvPr id="9" name="Marcador de número de diapositiva 8"/>
          <p:cNvSpPr>
            <a:spLocks noGrp="1"/>
          </p:cNvSpPr>
          <p:nvPr>
            <p:ph type="sldNum" sz="quarter" idx="12"/>
          </p:nvPr>
        </p:nvSpPr>
        <p:spPr/>
        <p:txBody>
          <a:bodyPr/>
          <a:lstStyle/>
          <a:p>
            <a:fld id="{EF433643-E7B1-4CCD-92C3-70939184505B}" type="slidenum">
              <a:rPr lang="es-MX" smtClean="0"/>
              <a:t>‹Nº›</a:t>
            </a:fld>
            <a:endParaRPr lang="es-MX" dirty="0"/>
          </a:p>
        </p:txBody>
      </p:sp>
    </p:spTree>
    <p:extLst>
      <p:ext uri="{BB962C8B-B14F-4D97-AF65-F5344CB8AC3E}">
        <p14:creationId xmlns:p14="http://schemas.microsoft.com/office/powerpoint/2010/main" val="7575952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B5A5E2D6-7EA5-4983-A531-7E2BE25D0C6B}" type="datetime1">
              <a:rPr lang="es-MX" smtClean="0"/>
              <a:t>27/11/2018</a:t>
            </a:fld>
            <a:endParaRPr lang="es-MX" dirty="0"/>
          </a:p>
        </p:txBody>
      </p:sp>
      <p:sp>
        <p:nvSpPr>
          <p:cNvPr id="4" name="Marcador de pie de página 3"/>
          <p:cNvSpPr>
            <a:spLocks noGrp="1"/>
          </p:cNvSpPr>
          <p:nvPr>
            <p:ph type="ftr" sz="quarter" idx="11"/>
          </p:nvPr>
        </p:nvSpPr>
        <p:spPr/>
        <p:txBody>
          <a:bodyPr/>
          <a:lstStyle/>
          <a:p>
            <a:endParaRPr lang="es-MX" dirty="0"/>
          </a:p>
        </p:txBody>
      </p:sp>
      <p:sp>
        <p:nvSpPr>
          <p:cNvPr id="5" name="Marcador de número de diapositiva 4"/>
          <p:cNvSpPr>
            <a:spLocks noGrp="1"/>
          </p:cNvSpPr>
          <p:nvPr>
            <p:ph type="sldNum" sz="quarter" idx="12"/>
          </p:nvPr>
        </p:nvSpPr>
        <p:spPr/>
        <p:txBody>
          <a:bodyPr/>
          <a:lstStyle/>
          <a:p>
            <a:fld id="{EF433643-E7B1-4CCD-92C3-70939184505B}" type="slidenum">
              <a:rPr lang="es-MX" smtClean="0"/>
              <a:t>‹Nº›</a:t>
            </a:fld>
            <a:endParaRPr lang="es-MX" dirty="0"/>
          </a:p>
        </p:txBody>
      </p:sp>
    </p:spTree>
    <p:extLst>
      <p:ext uri="{BB962C8B-B14F-4D97-AF65-F5344CB8AC3E}">
        <p14:creationId xmlns:p14="http://schemas.microsoft.com/office/powerpoint/2010/main" val="3972329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3D4283C-815F-489C-A937-41ACE29818C5}" type="datetime1">
              <a:rPr lang="es-MX" smtClean="0"/>
              <a:t>27/11/2018</a:t>
            </a:fld>
            <a:endParaRPr lang="es-MX" dirty="0"/>
          </a:p>
        </p:txBody>
      </p:sp>
      <p:sp>
        <p:nvSpPr>
          <p:cNvPr id="3" name="Marcador de pie de página 2"/>
          <p:cNvSpPr>
            <a:spLocks noGrp="1"/>
          </p:cNvSpPr>
          <p:nvPr>
            <p:ph type="ftr" sz="quarter" idx="11"/>
          </p:nvPr>
        </p:nvSpPr>
        <p:spPr/>
        <p:txBody>
          <a:bodyPr/>
          <a:lstStyle/>
          <a:p>
            <a:endParaRPr lang="es-MX" dirty="0"/>
          </a:p>
        </p:txBody>
      </p:sp>
      <p:sp>
        <p:nvSpPr>
          <p:cNvPr id="4" name="Marcador de número de diapositiva 3"/>
          <p:cNvSpPr>
            <a:spLocks noGrp="1"/>
          </p:cNvSpPr>
          <p:nvPr>
            <p:ph type="sldNum" sz="quarter" idx="12"/>
          </p:nvPr>
        </p:nvSpPr>
        <p:spPr/>
        <p:txBody>
          <a:bodyPr/>
          <a:lstStyle/>
          <a:p>
            <a:fld id="{EF433643-E7B1-4CCD-92C3-70939184505B}" type="slidenum">
              <a:rPr lang="es-MX" smtClean="0"/>
              <a:t>‹Nº›</a:t>
            </a:fld>
            <a:endParaRPr lang="es-MX" dirty="0"/>
          </a:p>
        </p:txBody>
      </p:sp>
    </p:spTree>
    <p:extLst>
      <p:ext uri="{BB962C8B-B14F-4D97-AF65-F5344CB8AC3E}">
        <p14:creationId xmlns:p14="http://schemas.microsoft.com/office/powerpoint/2010/main" val="31589794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95352" y="650878"/>
            <a:ext cx="4194175" cy="2274889"/>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529263" y="1404942"/>
            <a:ext cx="6583361" cy="6931025"/>
          </a:xfrm>
        </p:spPr>
        <p:txBody>
          <a:bodyPr/>
          <a:lstStyle>
            <a:lvl1pPr>
              <a:defRPr sz="3200"/>
            </a:lvl1pPr>
            <a:lvl2pPr>
              <a:defRPr sz="2800"/>
            </a:lvl2pPr>
            <a:lvl3pPr>
              <a:defRPr sz="2399"/>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95352" y="2925763"/>
            <a:ext cx="4194175" cy="5421312"/>
          </a:xfrm>
        </p:spPr>
        <p:txBody>
          <a:bodyPr/>
          <a:lstStyle>
            <a:lvl1pPr marL="0" indent="0">
              <a:buNone/>
              <a:defRPr sz="1600"/>
            </a:lvl1pPr>
            <a:lvl2pPr marL="457176" indent="0">
              <a:buNone/>
              <a:defRPr sz="1399"/>
            </a:lvl2pPr>
            <a:lvl3pPr marL="914354" indent="0">
              <a:buNone/>
              <a:defRPr sz="1200"/>
            </a:lvl3pPr>
            <a:lvl4pPr marL="1371530" indent="0">
              <a:buNone/>
              <a:defRPr sz="1000"/>
            </a:lvl4pPr>
            <a:lvl5pPr marL="1828706" indent="0">
              <a:buNone/>
              <a:defRPr sz="1000"/>
            </a:lvl5pPr>
            <a:lvl6pPr marL="2285884" indent="0">
              <a:buNone/>
              <a:defRPr sz="1000"/>
            </a:lvl6pPr>
            <a:lvl7pPr marL="2743060" indent="0">
              <a:buNone/>
              <a:defRPr sz="1000"/>
            </a:lvl7pPr>
            <a:lvl8pPr marL="3200236" indent="0">
              <a:buNone/>
              <a:defRPr sz="1000"/>
            </a:lvl8pPr>
            <a:lvl9pPr marL="3657413"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FE75B26-CD06-4007-B4CE-5E9F5DBA115D}" type="datetime1">
              <a:rPr lang="es-MX" smtClean="0"/>
              <a:t>27/11/2018</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EF433643-E7B1-4CCD-92C3-70939184505B}" type="slidenum">
              <a:rPr lang="es-MX" smtClean="0"/>
              <a:t>‹Nº›</a:t>
            </a:fld>
            <a:endParaRPr lang="es-MX" dirty="0"/>
          </a:p>
        </p:txBody>
      </p:sp>
    </p:spTree>
    <p:extLst>
      <p:ext uri="{BB962C8B-B14F-4D97-AF65-F5344CB8AC3E}">
        <p14:creationId xmlns:p14="http://schemas.microsoft.com/office/powerpoint/2010/main" val="25333959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95352" y="650878"/>
            <a:ext cx="4194175" cy="2274889"/>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529263" y="1404942"/>
            <a:ext cx="6583361" cy="6931025"/>
          </a:xfrm>
        </p:spPr>
        <p:txBody>
          <a:bodyPr/>
          <a:lstStyle>
            <a:lvl1pPr marL="0" indent="0">
              <a:buNone/>
              <a:defRPr sz="3200"/>
            </a:lvl1pPr>
            <a:lvl2pPr marL="457176" indent="0">
              <a:buNone/>
              <a:defRPr sz="2800"/>
            </a:lvl2pPr>
            <a:lvl3pPr marL="914354" indent="0">
              <a:buNone/>
              <a:defRPr sz="2399"/>
            </a:lvl3pPr>
            <a:lvl4pPr marL="1371530" indent="0">
              <a:buNone/>
              <a:defRPr sz="2000"/>
            </a:lvl4pPr>
            <a:lvl5pPr marL="1828706" indent="0">
              <a:buNone/>
              <a:defRPr sz="2000"/>
            </a:lvl5pPr>
            <a:lvl6pPr marL="2285884" indent="0">
              <a:buNone/>
              <a:defRPr sz="2000"/>
            </a:lvl6pPr>
            <a:lvl7pPr marL="2743060" indent="0">
              <a:buNone/>
              <a:defRPr sz="2000"/>
            </a:lvl7pPr>
            <a:lvl8pPr marL="3200236" indent="0">
              <a:buNone/>
              <a:defRPr sz="2000"/>
            </a:lvl8pPr>
            <a:lvl9pPr marL="3657413" indent="0">
              <a:buNone/>
              <a:defRPr sz="2000"/>
            </a:lvl9pPr>
          </a:lstStyle>
          <a:p>
            <a:endParaRPr lang="es-MX" dirty="0"/>
          </a:p>
        </p:txBody>
      </p:sp>
      <p:sp>
        <p:nvSpPr>
          <p:cNvPr id="4" name="Marcador de texto 3"/>
          <p:cNvSpPr>
            <a:spLocks noGrp="1"/>
          </p:cNvSpPr>
          <p:nvPr>
            <p:ph type="body" sz="half" idx="2"/>
          </p:nvPr>
        </p:nvSpPr>
        <p:spPr>
          <a:xfrm>
            <a:off x="895352" y="2925763"/>
            <a:ext cx="4194175" cy="5421312"/>
          </a:xfrm>
        </p:spPr>
        <p:txBody>
          <a:bodyPr/>
          <a:lstStyle>
            <a:lvl1pPr marL="0" indent="0">
              <a:buNone/>
              <a:defRPr sz="1600"/>
            </a:lvl1pPr>
            <a:lvl2pPr marL="457176" indent="0">
              <a:buNone/>
              <a:defRPr sz="1399"/>
            </a:lvl2pPr>
            <a:lvl3pPr marL="914354" indent="0">
              <a:buNone/>
              <a:defRPr sz="1200"/>
            </a:lvl3pPr>
            <a:lvl4pPr marL="1371530" indent="0">
              <a:buNone/>
              <a:defRPr sz="1000"/>
            </a:lvl4pPr>
            <a:lvl5pPr marL="1828706" indent="0">
              <a:buNone/>
              <a:defRPr sz="1000"/>
            </a:lvl5pPr>
            <a:lvl6pPr marL="2285884" indent="0">
              <a:buNone/>
              <a:defRPr sz="1000"/>
            </a:lvl6pPr>
            <a:lvl7pPr marL="2743060" indent="0">
              <a:buNone/>
              <a:defRPr sz="1000"/>
            </a:lvl7pPr>
            <a:lvl8pPr marL="3200236" indent="0">
              <a:buNone/>
              <a:defRPr sz="1000"/>
            </a:lvl8pPr>
            <a:lvl9pPr marL="3657413"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614D9C6A-FC95-495D-9F64-F09CE3E890FE}" type="datetime1">
              <a:rPr lang="es-MX" smtClean="0"/>
              <a:t>27/11/2018</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EF433643-E7B1-4CCD-92C3-70939184505B}" type="slidenum">
              <a:rPr lang="es-MX" smtClean="0"/>
              <a:t>‹Nº›</a:t>
            </a:fld>
            <a:endParaRPr lang="es-MX" dirty="0"/>
          </a:p>
        </p:txBody>
      </p:sp>
    </p:spTree>
    <p:extLst>
      <p:ext uri="{BB962C8B-B14F-4D97-AF65-F5344CB8AC3E}">
        <p14:creationId xmlns:p14="http://schemas.microsoft.com/office/powerpoint/2010/main" val="1277290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FB958CE1-FE65-4EEC-A104-E5B87AC8EDA4}" type="datetime1">
              <a:rPr lang="es-MX" smtClean="0"/>
              <a:t>27/11/2018</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EF433643-E7B1-4CCD-92C3-70939184505B}" type="slidenum">
              <a:rPr lang="es-MX" smtClean="0"/>
              <a:t>‹Nº›</a:t>
            </a:fld>
            <a:endParaRPr lang="es-MX" dirty="0"/>
          </a:p>
        </p:txBody>
      </p:sp>
    </p:spTree>
    <p:extLst>
      <p:ext uri="{BB962C8B-B14F-4D97-AF65-F5344CB8AC3E}">
        <p14:creationId xmlns:p14="http://schemas.microsoft.com/office/powerpoint/2010/main" val="8441577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307515" y="519113"/>
            <a:ext cx="2803526" cy="8266112"/>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93763" y="519113"/>
            <a:ext cx="8261350" cy="8266112"/>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79CA32E7-E3FD-4445-B1FD-12449C294D92}" type="datetime1">
              <a:rPr lang="es-MX" smtClean="0"/>
              <a:t>27/11/2018</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EF433643-E7B1-4CCD-92C3-70939184505B}" type="slidenum">
              <a:rPr lang="es-MX" smtClean="0"/>
              <a:t>‹Nº›</a:t>
            </a:fld>
            <a:endParaRPr lang="es-MX" dirty="0"/>
          </a:p>
        </p:txBody>
      </p:sp>
    </p:spTree>
    <p:extLst>
      <p:ext uri="{BB962C8B-B14F-4D97-AF65-F5344CB8AC3E}">
        <p14:creationId xmlns:p14="http://schemas.microsoft.com/office/powerpoint/2010/main" val="24711277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32B67CF7-F65F-41FC-AEB7-9EF5080140BD}" type="datetime1">
              <a:rPr lang="es-MX" smtClean="0"/>
              <a:t>27/11/2018</a:t>
            </a:fld>
            <a:endParaRPr lang="es-MX" dirty="0"/>
          </a:p>
        </p:txBody>
      </p:sp>
      <p:sp>
        <p:nvSpPr>
          <p:cNvPr id="4" name="Marcador de pie de página 3"/>
          <p:cNvSpPr>
            <a:spLocks noGrp="1"/>
          </p:cNvSpPr>
          <p:nvPr>
            <p:ph type="ftr" sz="quarter" idx="11"/>
          </p:nvPr>
        </p:nvSpPr>
        <p:spPr/>
        <p:txBody>
          <a:bodyPr/>
          <a:lstStyle/>
          <a:p>
            <a:endParaRPr lang="es-MX" dirty="0"/>
          </a:p>
        </p:txBody>
      </p:sp>
      <p:sp>
        <p:nvSpPr>
          <p:cNvPr id="5" name="Marcador de número de diapositiva 4"/>
          <p:cNvSpPr>
            <a:spLocks noGrp="1"/>
          </p:cNvSpPr>
          <p:nvPr>
            <p:ph type="sldNum" sz="quarter" idx="12"/>
          </p:nvPr>
        </p:nvSpPr>
        <p:spPr/>
        <p:txBody>
          <a:bodyPr/>
          <a:lstStyle/>
          <a:p>
            <a:fld id="{EF433643-E7B1-4CCD-92C3-70939184505B}" type="slidenum">
              <a:rPr lang="es-MX" smtClean="0"/>
              <a:t>‹Nº›</a:t>
            </a:fld>
            <a:endParaRPr lang="es-MX" dirty="0"/>
          </a:p>
        </p:txBody>
      </p:sp>
    </p:spTree>
    <p:extLst>
      <p:ext uri="{BB962C8B-B14F-4D97-AF65-F5344CB8AC3E}">
        <p14:creationId xmlns:p14="http://schemas.microsoft.com/office/powerpoint/2010/main" val="2544262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95350" y="519113"/>
            <a:ext cx="11217275" cy="1885950"/>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95350" y="3562350"/>
            <a:ext cx="5502275" cy="5240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583363" y="3562350"/>
            <a:ext cx="5529262" cy="5240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Rectangle 3"/>
          <p:cNvSpPr>
            <a:spLocks noGrp="1"/>
          </p:cNvSpPr>
          <p:nvPr>
            <p:ph type="sldNum" sz="quarter" idx="10"/>
          </p:nvPr>
        </p:nvSpPr>
        <p:spPr>
          <a:ln/>
        </p:spPr>
        <p:txBody>
          <a:bodyPr/>
          <a:lstStyle>
            <a:lvl1pPr>
              <a:defRPr/>
            </a:lvl1pPr>
          </a:lstStyle>
          <a:p>
            <a:pPr>
              <a:defRPr/>
            </a:pPr>
            <a:fld id="{742B80E1-EB31-4E69-ADE0-BA1B7DC946D3}" type="slidenum">
              <a:rPr lang="es-MX" altLang="es-MX"/>
              <a:pPr>
                <a:defRPr/>
              </a:pPr>
              <a:t>‹Nº›</a:t>
            </a:fld>
            <a:endParaRPr lang="es-MX" altLang="es-MX" dirty="0"/>
          </a:p>
        </p:txBody>
      </p:sp>
    </p:spTree>
    <p:extLst>
      <p:ext uri="{BB962C8B-B14F-4D97-AF65-F5344CB8AC3E}">
        <p14:creationId xmlns:p14="http://schemas.microsoft.com/office/powerpoint/2010/main" val="12247730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75360" y="1596249"/>
            <a:ext cx="11054080" cy="3395698"/>
          </a:xfrm>
        </p:spPr>
        <p:txBody>
          <a:bodyPr anchor="b"/>
          <a:lstStyle>
            <a:lvl1pPr algn="ctr">
              <a:defRPr sz="8533"/>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625600" y="5122898"/>
            <a:ext cx="9753600" cy="2354862"/>
          </a:xfrm>
        </p:spPr>
        <p:txBody>
          <a:bodyPr/>
          <a:lstStyle>
            <a:lvl1pPr marL="0" indent="0" algn="ctr">
              <a:buNone/>
              <a:defRPr sz="3413"/>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BC76394-2A58-4F45-A22F-12375F8DA3AA}" type="datetimeFigureOut">
              <a:rPr lang="es-MX" smtClean="0"/>
              <a:t>27/11/2018</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625CAE37-0767-4844-84B1-A81896AAB907}" type="slidenum">
              <a:rPr lang="es-MX" smtClean="0"/>
              <a:t>‹Nº›</a:t>
            </a:fld>
            <a:endParaRPr lang="es-MX" dirty="0"/>
          </a:p>
        </p:txBody>
      </p:sp>
    </p:spTree>
    <p:extLst>
      <p:ext uri="{BB962C8B-B14F-4D97-AF65-F5344CB8AC3E}">
        <p14:creationId xmlns:p14="http://schemas.microsoft.com/office/powerpoint/2010/main" val="33892268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BC76394-2A58-4F45-A22F-12375F8DA3AA}" type="datetimeFigureOut">
              <a:rPr lang="es-MX" smtClean="0"/>
              <a:t>27/11/2018</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625CAE37-0767-4844-84B1-A81896AAB907}" type="slidenum">
              <a:rPr lang="es-MX" smtClean="0"/>
              <a:t>‹Nº›</a:t>
            </a:fld>
            <a:endParaRPr lang="es-MX" dirty="0"/>
          </a:p>
        </p:txBody>
      </p:sp>
    </p:spTree>
    <p:extLst>
      <p:ext uri="{BB962C8B-B14F-4D97-AF65-F5344CB8AC3E}">
        <p14:creationId xmlns:p14="http://schemas.microsoft.com/office/powerpoint/2010/main" val="14477108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87307" y="2431632"/>
            <a:ext cx="11216640" cy="4057226"/>
          </a:xfrm>
        </p:spPr>
        <p:txBody>
          <a:bodyPr anchor="b"/>
          <a:lstStyle>
            <a:lvl1pPr>
              <a:defRPr sz="8533"/>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87307" y="6527241"/>
            <a:ext cx="11216640" cy="2133599"/>
          </a:xfrm>
        </p:spPr>
        <p:txBody>
          <a:bodyPr/>
          <a:lstStyle>
            <a:lvl1pPr marL="0" indent="0">
              <a:buNone/>
              <a:defRPr sz="3413">
                <a:solidFill>
                  <a:schemeClr val="tx1"/>
                </a:solidFill>
              </a:defRPr>
            </a:lvl1pPr>
            <a:lvl2pPr marL="650230" indent="0">
              <a:buNone/>
              <a:defRPr sz="2844">
                <a:solidFill>
                  <a:schemeClr val="tx1">
                    <a:tint val="75000"/>
                  </a:schemeClr>
                </a:solidFill>
              </a:defRPr>
            </a:lvl2pPr>
            <a:lvl3pPr marL="1300460" indent="0">
              <a:buNone/>
              <a:defRPr sz="2560">
                <a:solidFill>
                  <a:schemeClr val="tx1">
                    <a:tint val="75000"/>
                  </a:schemeClr>
                </a:solidFill>
              </a:defRPr>
            </a:lvl3pPr>
            <a:lvl4pPr marL="1950690" indent="0">
              <a:buNone/>
              <a:defRPr sz="2276">
                <a:solidFill>
                  <a:schemeClr val="tx1">
                    <a:tint val="75000"/>
                  </a:schemeClr>
                </a:solidFill>
              </a:defRPr>
            </a:lvl4pPr>
            <a:lvl5pPr marL="2600919" indent="0">
              <a:buNone/>
              <a:defRPr sz="2276">
                <a:solidFill>
                  <a:schemeClr val="tx1">
                    <a:tint val="75000"/>
                  </a:schemeClr>
                </a:solidFill>
              </a:defRPr>
            </a:lvl5pPr>
            <a:lvl6pPr marL="3251149" indent="0">
              <a:buNone/>
              <a:defRPr sz="2276">
                <a:solidFill>
                  <a:schemeClr val="tx1">
                    <a:tint val="75000"/>
                  </a:schemeClr>
                </a:solidFill>
              </a:defRPr>
            </a:lvl6pPr>
            <a:lvl7pPr marL="3901379" indent="0">
              <a:buNone/>
              <a:defRPr sz="2276">
                <a:solidFill>
                  <a:schemeClr val="tx1">
                    <a:tint val="75000"/>
                  </a:schemeClr>
                </a:solidFill>
              </a:defRPr>
            </a:lvl7pPr>
            <a:lvl8pPr marL="4551609" indent="0">
              <a:buNone/>
              <a:defRPr sz="2276">
                <a:solidFill>
                  <a:schemeClr val="tx1">
                    <a:tint val="75000"/>
                  </a:schemeClr>
                </a:solidFill>
              </a:defRPr>
            </a:lvl8pPr>
            <a:lvl9pPr marL="5201839" indent="0">
              <a:buNone/>
              <a:defRPr sz="2276">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8BC76394-2A58-4F45-A22F-12375F8DA3AA}" type="datetimeFigureOut">
              <a:rPr lang="es-MX" smtClean="0"/>
              <a:t>27/11/2018</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625CAE37-0767-4844-84B1-A81896AAB907}" type="slidenum">
              <a:rPr lang="es-MX" smtClean="0"/>
              <a:t>‹Nº›</a:t>
            </a:fld>
            <a:endParaRPr lang="es-MX" dirty="0"/>
          </a:p>
        </p:txBody>
      </p:sp>
    </p:spTree>
    <p:extLst>
      <p:ext uri="{BB962C8B-B14F-4D97-AF65-F5344CB8AC3E}">
        <p14:creationId xmlns:p14="http://schemas.microsoft.com/office/powerpoint/2010/main" val="32057228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94080" y="2596444"/>
            <a:ext cx="5527040" cy="618857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583680" y="2596444"/>
            <a:ext cx="5527040" cy="618857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BC76394-2A58-4F45-A22F-12375F8DA3AA}" type="datetimeFigureOut">
              <a:rPr lang="es-MX" smtClean="0"/>
              <a:t>27/11/2018</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625CAE37-0767-4844-84B1-A81896AAB907}" type="slidenum">
              <a:rPr lang="es-MX" smtClean="0"/>
              <a:t>‹Nº›</a:t>
            </a:fld>
            <a:endParaRPr lang="es-MX" dirty="0"/>
          </a:p>
        </p:txBody>
      </p:sp>
    </p:spTree>
    <p:extLst>
      <p:ext uri="{BB962C8B-B14F-4D97-AF65-F5344CB8AC3E}">
        <p14:creationId xmlns:p14="http://schemas.microsoft.com/office/powerpoint/2010/main" val="610171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95774" y="519294"/>
            <a:ext cx="11216640" cy="1885245"/>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95775" y="2390987"/>
            <a:ext cx="5501639" cy="1171786"/>
          </a:xfrm>
        </p:spPr>
        <p:txBody>
          <a:bodyPr anchor="b"/>
          <a:lstStyle>
            <a:lvl1pPr marL="0" indent="0">
              <a:buNone/>
              <a:defRPr sz="3413"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s-ES"/>
              <a:t>Editar los estilos de texto del patrón</a:t>
            </a:r>
          </a:p>
        </p:txBody>
      </p:sp>
      <p:sp>
        <p:nvSpPr>
          <p:cNvPr id="4" name="Content Placeholder 3"/>
          <p:cNvSpPr>
            <a:spLocks noGrp="1"/>
          </p:cNvSpPr>
          <p:nvPr>
            <p:ph sz="half" idx="2"/>
          </p:nvPr>
        </p:nvSpPr>
        <p:spPr>
          <a:xfrm>
            <a:off x="895775" y="3562773"/>
            <a:ext cx="5501639" cy="5240303"/>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583682" y="2390987"/>
            <a:ext cx="5528734" cy="1171786"/>
          </a:xfrm>
        </p:spPr>
        <p:txBody>
          <a:bodyPr anchor="b"/>
          <a:lstStyle>
            <a:lvl1pPr marL="0" indent="0">
              <a:buNone/>
              <a:defRPr sz="3413"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s-ES"/>
              <a:t>Editar los estilos de texto del patrón</a:t>
            </a:r>
          </a:p>
        </p:txBody>
      </p:sp>
      <p:sp>
        <p:nvSpPr>
          <p:cNvPr id="6" name="Content Placeholder 5"/>
          <p:cNvSpPr>
            <a:spLocks noGrp="1"/>
          </p:cNvSpPr>
          <p:nvPr>
            <p:ph sz="quarter" idx="4"/>
          </p:nvPr>
        </p:nvSpPr>
        <p:spPr>
          <a:xfrm>
            <a:off x="6583682" y="3562773"/>
            <a:ext cx="5528734" cy="5240303"/>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BC76394-2A58-4F45-A22F-12375F8DA3AA}" type="datetimeFigureOut">
              <a:rPr lang="es-MX" smtClean="0"/>
              <a:t>27/11/2018</a:t>
            </a:fld>
            <a:endParaRPr lang="es-MX" dirty="0"/>
          </a:p>
        </p:txBody>
      </p:sp>
      <p:sp>
        <p:nvSpPr>
          <p:cNvPr id="8" name="Footer Placeholder 7"/>
          <p:cNvSpPr>
            <a:spLocks noGrp="1"/>
          </p:cNvSpPr>
          <p:nvPr>
            <p:ph type="ftr" sz="quarter" idx="11"/>
          </p:nvPr>
        </p:nvSpPr>
        <p:spPr/>
        <p:txBody>
          <a:bodyPr/>
          <a:lstStyle/>
          <a:p>
            <a:endParaRPr lang="es-MX" dirty="0"/>
          </a:p>
        </p:txBody>
      </p:sp>
      <p:sp>
        <p:nvSpPr>
          <p:cNvPr id="9" name="Slide Number Placeholder 8"/>
          <p:cNvSpPr>
            <a:spLocks noGrp="1"/>
          </p:cNvSpPr>
          <p:nvPr>
            <p:ph type="sldNum" sz="quarter" idx="12"/>
          </p:nvPr>
        </p:nvSpPr>
        <p:spPr/>
        <p:txBody>
          <a:bodyPr/>
          <a:lstStyle/>
          <a:p>
            <a:fld id="{625CAE37-0767-4844-84B1-A81896AAB907}" type="slidenum">
              <a:rPr lang="es-MX" smtClean="0"/>
              <a:t>‹Nº›</a:t>
            </a:fld>
            <a:endParaRPr lang="es-MX" dirty="0"/>
          </a:p>
        </p:txBody>
      </p:sp>
    </p:spTree>
    <p:extLst>
      <p:ext uri="{BB962C8B-B14F-4D97-AF65-F5344CB8AC3E}">
        <p14:creationId xmlns:p14="http://schemas.microsoft.com/office/powerpoint/2010/main" val="31567311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BC76394-2A58-4F45-A22F-12375F8DA3AA}" type="datetimeFigureOut">
              <a:rPr lang="es-MX" smtClean="0"/>
              <a:t>27/11/2018</a:t>
            </a:fld>
            <a:endParaRPr lang="es-MX" dirty="0"/>
          </a:p>
        </p:txBody>
      </p:sp>
      <p:sp>
        <p:nvSpPr>
          <p:cNvPr id="4" name="Footer Placeholder 3"/>
          <p:cNvSpPr>
            <a:spLocks noGrp="1"/>
          </p:cNvSpPr>
          <p:nvPr>
            <p:ph type="ftr" sz="quarter" idx="11"/>
          </p:nvPr>
        </p:nvSpPr>
        <p:spPr/>
        <p:txBody>
          <a:bodyPr/>
          <a:lstStyle/>
          <a:p>
            <a:endParaRPr lang="es-MX" dirty="0"/>
          </a:p>
        </p:txBody>
      </p:sp>
      <p:sp>
        <p:nvSpPr>
          <p:cNvPr id="5" name="Slide Number Placeholder 4"/>
          <p:cNvSpPr>
            <a:spLocks noGrp="1"/>
          </p:cNvSpPr>
          <p:nvPr>
            <p:ph type="sldNum" sz="quarter" idx="12"/>
          </p:nvPr>
        </p:nvSpPr>
        <p:spPr/>
        <p:txBody>
          <a:bodyPr/>
          <a:lstStyle/>
          <a:p>
            <a:fld id="{625CAE37-0767-4844-84B1-A81896AAB907}" type="slidenum">
              <a:rPr lang="es-MX" smtClean="0"/>
              <a:t>‹Nº›</a:t>
            </a:fld>
            <a:endParaRPr lang="es-MX" dirty="0"/>
          </a:p>
        </p:txBody>
      </p:sp>
    </p:spTree>
    <p:extLst>
      <p:ext uri="{BB962C8B-B14F-4D97-AF65-F5344CB8AC3E}">
        <p14:creationId xmlns:p14="http://schemas.microsoft.com/office/powerpoint/2010/main" val="19291258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C76394-2A58-4F45-A22F-12375F8DA3AA}" type="datetimeFigureOut">
              <a:rPr lang="es-MX" smtClean="0"/>
              <a:t>27/11/2018</a:t>
            </a:fld>
            <a:endParaRPr lang="es-MX" dirty="0"/>
          </a:p>
        </p:txBody>
      </p:sp>
      <p:sp>
        <p:nvSpPr>
          <p:cNvPr id="3" name="Footer Placeholder 2"/>
          <p:cNvSpPr>
            <a:spLocks noGrp="1"/>
          </p:cNvSpPr>
          <p:nvPr>
            <p:ph type="ftr" sz="quarter" idx="11"/>
          </p:nvPr>
        </p:nvSpPr>
        <p:spPr/>
        <p:txBody>
          <a:bodyPr/>
          <a:lstStyle/>
          <a:p>
            <a:endParaRPr lang="es-MX" dirty="0"/>
          </a:p>
        </p:txBody>
      </p:sp>
      <p:sp>
        <p:nvSpPr>
          <p:cNvPr id="4" name="Slide Number Placeholder 3"/>
          <p:cNvSpPr>
            <a:spLocks noGrp="1"/>
          </p:cNvSpPr>
          <p:nvPr>
            <p:ph type="sldNum" sz="quarter" idx="12"/>
          </p:nvPr>
        </p:nvSpPr>
        <p:spPr/>
        <p:txBody>
          <a:bodyPr/>
          <a:lstStyle/>
          <a:p>
            <a:fld id="{625CAE37-0767-4844-84B1-A81896AAB907}" type="slidenum">
              <a:rPr lang="es-MX" smtClean="0"/>
              <a:t>‹Nº›</a:t>
            </a:fld>
            <a:endParaRPr lang="es-MX" dirty="0"/>
          </a:p>
        </p:txBody>
      </p:sp>
    </p:spTree>
    <p:extLst>
      <p:ext uri="{BB962C8B-B14F-4D97-AF65-F5344CB8AC3E}">
        <p14:creationId xmlns:p14="http://schemas.microsoft.com/office/powerpoint/2010/main" val="18039752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95774" y="650240"/>
            <a:ext cx="4194386" cy="2275840"/>
          </a:xfrm>
        </p:spPr>
        <p:txBody>
          <a:bodyPr anchor="b"/>
          <a:lstStyle>
            <a:lvl1pPr>
              <a:defRPr sz="4551"/>
            </a:lvl1pPr>
          </a:lstStyle>
          <a:p>
            <a:r>
              <a:rPr lang="es-ES"/>
              <a:t>Haga clic para modificar el estilo de título del patrón</a:t>
            </a:r>
            <a:endParaRPr lang="en-US" dirty="0"/>
          </a:p>
        </p:txBody>
      </p:sp>
      <p:sp>
        <p:nvSpPr>
          <p:cNvPr id="3" name="Content Placeholder 2"/>
          <p:cNvSpPr>
            <a:spLocks noGrp="1"/>
          </p:cNvSpPr>
          <p:nvPr>
            <p:ph idx="1"/>
          </p:nvPr>
        </p:nvSpPr>
        <p:spPr>
          <a:xfrm>
            <a:off x="5528734" y="1404343"/>
            <a:ext cx="6583680" cy="6931378"/>
          </a:xfrm>
        </p:spPr>
        <p:txBody>
          <a:bodyPr/>
          <a:lstStyle>
            <a:lvl1pPr>
              <a:defRPr sz="4551"/>
            </a:lvl1pPr>
            <a:lvl2pPr>
              <a:defRPr sz="3982"/>
            </a:lvl2pPr>
            <a:lvl3pPr>
              <a:defRPr sz="3413"/>
            </a:lvl3pPr>
            <a:lvl4pPr>
              <a:defRPr sz="2844"/>
            </a:lvl4pPr>
            <a:lvl5pPr>
              <a:defRPr sz="2844"/>
            </a:lvl5pPr>
            <a:lvl6pPr>
              <a:defRPr sz="2844"/>
            </a:lvl6pPr>
            <a:lvl7pPr>
              <a:defRPr sz="2844"/>
            </a:lvl7pPr>
            <a:lvl8pPr>
              <a:defRPr sz="2844"/>
            </a:lvl8pPr>
            <a:lvl9pPr>
              <a:defRPr sz="2844"/>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95774" y="2926080"/>
            <a:ext cx="4194386" cy="5420925"/>
          </a:xfrm>
        </p:spPr>
        <p:txBody>
          <a:bodyPr/>
          <a:lstStyle>
            <a:lvl1pPr marL="0" indent="0">
              <a:buNone/>
              <a:defRPr sz="2276"/>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es-ES"/>
              <a:t>Editar los estilos de texto del patrón</a:t>
            </a:r>
          </a:p>
        </p:txBody>
      </p:sp>
      <p:sp>
        <p:nvSpPr>
          <p:cNvPr id="5" name="Date Placeholder 4"/>
          <p:cNvSpPr>
            <a:spLocks noGrp="1"/>
          </p:cNvSpPr>
          <p:nvPr>
            <p:ph type="dt" sz="half" idx="10"/>
          </p:nvPr>
        </p:nvSpPr>
        <p:spPr/>
        <p:txBody>
          <a:bodyPr/>
          <a:lstStyle/>
          <a:p>
            <a:fld id="{8BC76394-2A58-4F45-A22F-12375F8DA3AA}" type="datetimeFigureOut">
              <a:rPr lang="es-MX" smtClean="0"/>
              <a:t>27/11/2018</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625CAE37-0767-4844-84B1-A81896AAB907}" type="slidenum">
              <a:rPr lang="es-MX" smtClean="0"/>
              <a:t>‹Nº›</a:t>
            </a:fld>
            <a:endParaRPr lang="es-MX" dirty="0"/>
          </a:p>
        </p:txBody>
      </p:sp>
    </p:spTree>
    <p:extLst>
      <p:ext uri="{BB962C8B-B14F-4D97-AF65-F5344CB8AC3E}">
        <p14:creationId xmlns:p14="http://schemas.microsoft.com/office/powerpoint/2010/main" val="10648019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95774" y="650240"/>
            <a:ext cx="4194386" cy="2275840"/>
          </a:xfrm>
        </p:spPr>
        <p:txBody>
          <a:bodyPr anchor="b"/>
          <a:lstStyle>
            <a:lvl1pPr>
              <a:defRPr sz="4551"/>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528734" y="1404343"/>
            <a:ext cx="6583680" cy="6931378"/>
          </a:xfrm>
        </p:spPr>
        <p:txBody>
          <a:bodyPr anchor="t"/>
          <a:lstStyle>
            <a:lvl1pPr marL="0" indent="0">
              <a:buNone/>
              <a:defRPr sz="4551"/>
            </a:lvl1pPr>
            <a:lvl2pPr marL="650230" indent="0">
              <a:buNone/>
              <a:defRPr sz="3982"/>
            </a:lvl2pPr>
            <a:lvl3pPr marL="1300460" indent="0">
              <a:buNone/>
              <a:defRPr sz="3413"/>
            </a:lvl3pPr>
            <a:lvl4pPr marL="1950690" indent="0">
              <a:buNone/>
              <a:defRPr sz="2844"/>
            </a:lvl4pPr>
            <a:lvl5pPr marL="2600919" indent="0">
              <a:buNone/>
              <a:defRPr sz="2844"/>
            </a:lvl5pPr>
            <a:lvl6pPr marL="3251149" indent="0">
              <a:buNone/>
              <a:defRPr sz="2844"/>
            </a:lvl6pPr>
            <a:lvl7pPr marL="3901379" indent="0">
              <a:buNone/>
              <a:defRPr sz="2844"/>
            </a:lvl7pPr>
            <a:lvl8pPr marL="4551609" indent="0">
              <a:buNone/>
              <a:defRPr sz="2844"/>
            </a:lvl8pPr>
            <a:lvl9pPr marL="5201839" indent="0">
              <a:buNone/>
              <a:defRPr sz="2844"/>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895774" y="2926080"/>
            <a:ext cx="4194386" cy="5420925"/>
          </a:xfrm>
        </p:spPr>
        <p:txBody>
          <a:bodyPr/>
          <a:lstStyle>
            <a:lvl1pPr marL="0" indent="0">
              <a:buNone/>
              <a:defRPr sz="2276"/>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es-ES"/>
              <a:t>Editar los estilos de texto del patrón</a:t>
            </a:r>
          </a:p>
        </p:txBody>
      </p:sp>
      <p:sp>
        <p:nvSpPr>
          <p:cNvPr id="5" name="Date Placeholder 4"/>
          <p:cNvSpPr>
            <a:spLocks noGrp="1"/>
          </p:cNvSpPr>
          <p:nvPr>
            <p:ph type="dt" sz="half" idx="10"/>
          </p:nvPr>
        </p:nvSpPr>
        <p:spPr/>
        <p:txBody>
          <a:bodyPr/>
          <a:lstStyle/>
          <a:p>
            <a:fld id="{8BC76394-2A58-4F45-A22F-12375F8DA3AA}" type="datetimeFigureOut">
              <a:rPr lang="es-MX" smtClean="0"/>
              <a:t>27/11/2018</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625CAE37-0767-4844-84B1-A81896AAB907}" type="slidenum">
              <a:rPr lang="es-MX" smtClean="0"/>
              <a:t>‹Nº›</a:t>
            </a:fld>
            <a:endParaRPr lang="es-MX" dirty="0"/>
          </a:p>
        </p:txBody>
      </p:sp>
    </p:spTree>
    <p:extLst>
      <p:ext uri="{BB962C8B-B14F-4D97-AF65-F5344CB8AC3E}">
        <p14:creationId xmlns:p14="http://schemas.microsoft.com/office/powerpoint/2010/main" val="12676124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BC76394-2A58-4F45-A22F-12375F8DA3AA}" type="datetimeFigureOut">
              <a:rPr lang="es-MX" smtClean="0"/>
              <a:t>27/11/2018</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625CAE37-0767-4844-84B1-A81896AAB907}" type="slidenum">
              <a:rPr lang="es-MX" smtClean="0"/>
              <a:t>‹Nº›</a:t>
            </a:fld>
            <a:endParaRPr lang="es-MX" dirty="0"/>
          </a:p>
        </p:txBody>
      </p:sp>
    </p:spTree>
    <p:extLst>
      <p:ext uri="{BB962C8B-B14F-4D97-AF65-F5344CB8AC3E}">
        <p14:creationId xmlns:p14="http://schemas.microsoft.com/office/powerpoint/2010/main" val="2795820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Rectangle 3"/>
          <p:cNvSpPr>
            <a:spLocks noGrp="1"/>
          </p:cNvSpPr>
          <p:nvPr>
            <p:ph type="sldNum" sz="quarter" idx="10"/>
          </p:nvPr>
        </p:nvSpPr>
        <p:spPr>
          <a:ln/>
        </p:spPr>
        <p:txBody>
          <a:bodyPr/>
          <a:lstStyle>
            <a:lvl1pPr>
              <a:defRPr/>
            </a:lvl1pPr>
          </a:lstStyle>
          <a:p>
            <a:pPr>
              <a:defRPr/>
            </a:pPr>
            <a:fld id="{1E749D6A-DA91-4936-B320-616D65E659C5}" type="slidenum">
              <a:rPr lang="es-MX" altLang="es-MX"/>
              <a:pPr>
                <a:defRPr/>
              </a:pPr>
              <a:t>‹Nº›</a:t>
            </a:fld>
            <a:endParaRPr lang="es-MX" altLang="es-MX" dirty="0"/>
          </a:p>
        </p:txBody>
      </p:sp>
    </p:spTree>
    <p:extLst>
      <p:ext uri="{BB962C8B-B14F-4D97-AF65-F5344CB8AC3E}">
        <p14:creationId xmlns:p14="http://schemas.microsoft.com/office/powerpoint/2010/main" val="7398548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6562" y="519289"/>
            <a:ext cx="2804160" cy="826572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94082" y="519289"/>
            <a:ext cx="8249920" cy="8265725"/>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BC76394-2A58-4F45-A22F-12375F8DA3AA}" type="datetimeFigureOut">
              <a:rPr lang="es-MX" smtClean="0"/>
              <a:t>27/11/2018</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625CAE37-0767-4844-84B1-A81896AAB907}" type="slidenum">
              <a:rPr lang="es-MX" smtClean="0"/>
              <a:t>‹Nº›</a:t>
            </a:fld>
            <a:endParaRPr lang="es-MX" dirty="0"/>
          </a:p>
        </p:txBody>
      </p:sp>
    </p:spTree>
    <p:extLst>
      <p:ext uri="{BB962C8B-B14F-4D97-AF65-F5344CB8AC3E}">
        <p14:creationId xmlns:p14="http://schemas.microsoft.com/office/powerpoint/2010/main" val="28611116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3" name="Marcador de fecha 2"/>
          <p:cNvSpPr>
            <a:spLocks noGrp="1"/>
          </p:cNvSpPr>
          <p:nvPr>
            <p:ph type="dt" sz="half" idx="10"/>
          </p:nvPr>
        </p:nvSpPr>
        <p:spPr/>
        <p:txBody>
          <a:bodyPr/>
          <a:lstStyle/>
          <a:p>
            <a:fld id="{3825884A-AC1C-41C6-A91C-2CA39DCC6665}" type="datetimeFigureOut">
              <a:rPr lang="es-MX" smtClean="0">
                <a:solidFill>
                  <a:prstClr val="black">
                    <a:tint val="75000"/>
                  </a:prstClr>
                </a:solidFill>
              </a:rPr>
              <a:pPr/>
              <a:t>27/11/2018</a:t>
            </a:fld>
            <a:endParaRPr lang="es-MX" dirty="0">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MX" dirty="0">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EF433643-E7B1-4CCD-92C3-70939184505B}" type="slidenum">
              <a:rPr lang="es-MX" smtClean="0">
                <a:solidFill>
                  <a:prstClr val="black">
                    <a:tint val="75000"/>
                  </a:prstClr>
                </a:solidFill>
              </a:rPr>
              <a:pPr/>
              <a:t>‹Nº›</a:t>
            </a:fld>
            <a:endParaRPr lang="es-MX" dirty="0">
              <a:solidFill>
                <a:prstClr val="black">
                  <a:tint val="75000"/>
                </a:prstClr>
              </a:solidFill>
            </a:endParaRPr>
          </a:p>
        </p:txBody>
      </p:sp>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3004800" cy="9753600"/>
          </a:xfrm>
          <a:prstGeom prst="rect">
            <a:avLst/>
          </a:prstGeom>
        </p:spPr>
      </p:pic>
    </p:spTree>
    <p:extLst>
      <p:ext uri="{BB962C8B-B14F-4D97-AF65-F5344CB8AC3E}">
        <p14:creationId xmlns:p14="http://schemas.microsoft.com/office/powerpoint/2010/main" val="5394123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625600" y="1597025"/>
            <a:ext cx="9753600" cy="3395664"/>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625600" y="5122863"/>
            <a:ext cx="9753600" cy="2354261"/>
          </a:xfrm>
        </p:spPr>
        <p:txBody>
          <a:bodyPr/>
          <a:lstStyle>
            <a:lvl1pPr marL="0" indent="0" algn="ctr">
              <a:buNone/>
              <a:defRPr sz="2399"/>
            </a:lvl1pPr>
            <a:lvl2pPr marL="457176" indent="0" algn="ctr">
              <a:buNone/>
              <a:defRPr sz="2000"/>
            </a:lvl2pPr>
            <a:lvl3pPr marL="914354" indent="0" algn="ctr">
              <a:buNone/>
              <a:defRPr sz="1801"/>
            </a:lvl3pPr>
            <a:lvl4pPr marL="1371530" indent="0" algn="ctr">
              <a:buNone/>
              <a:defRPr sz="1600"/>
            </a:lvl4pPr>
            <a:lvl5pPr marL="1828706" indent="0" algn="ctr">
              <a:buNone/>
              <a:defRPr sz="1600"/>
            </a:lvl5pPr>
            <a:lvl6pPr marL="2285884" indent="0" algn="ctr">
              <a:buNone/>
              <a:defRPr sz="1600"/>
            </a:lvl6pPr>
            <a:lvl7pPr marL="2743060" indent="0" algn="ctr">
              <a:buNone/>
              <a:defRPr sz="1600"/>
            </a:lvl7pPr>
            <a:lvl8pPr marL="3200236" indent="0" algn="ctr">
              <a:buNone/>
              <a:defRPr sz="1600"/>
            </a:lvl8pPr>
            <a:lvl9pPr marL="3657413"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3825884A-AC1C-41C6-A91C-2CA39DCC6665}" type="datetimeFigureOut">
              <a:rPr lang="es-MX" smtClean="0">
                <a:solidFill>
                  <a:prstClr val="black">
                    <a:tint val="75000"/>
                  </a:prstClr>
                </a:solidFill>
              </a:rPr>
              <a:pPr/>
              <a:t>27/11/2018</a:t>
            </a:fld>
            <a:endParaRPr lang="es-MX"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F433643-E7B1-4CCD-92C3-70939184505B}"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30337520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3825884A-AC1C-41C6-A91C-2CA39DCC6665}" type="datetimeFigureOut">
              <a:rPr lang="es-MX" smtClean="0">
                <a:solidFill>
                  <a:prstClr val="black">
                    <a:tint val="75000"/>
                  </a:prstClr>
                </a:solidFill>
              </a:rPr>
              <a:pPr/>
              <a:t>27/11/2018</a:t>
            </a:fld>
            <a:endParaRPr lang="es-MX"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F433643-E7B1-4CCD-92C3-70939184505B}"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23369161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87414" y="2432052"/>
            <a:ext cx="11217274" cy="4056063"/>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87414" y="6527799"/>
            <a:ext cx="11217274" cy="2133601"/>
          </a:xfrm>
        </p:spPr>
        <p:txBody>
          <a:bodyPr/>
          <a:lstStyle>
            <a:lvl1pPr marL="0" indent="0">
              <a:buNone/>
              <a:defRPr sz="2399">
                <a:solidFill>
                  <a:schemeClr val="tx1">
                    <a:tint val="75000"/>
                  </a:schemeClr>
                </a:solidFill>
              </a:defRPr>
            </a:lvl1pPr>
            <a:lvl2pPr marL="457176" indent="0">
              <a:buNone/>
              <a:defRPr sz="2000">
                <a:solidFill>
                  <a:schemeClr val="tx1">
                    <a:tint val="75000"/>
                  </a:schemeClr>
                </a:solidFill>
              </a:defRPr>
            </a:lvl2pPr>
            <a:lvl3pPr marL="914354" indent="0">
              <a:buNone/>
              <a:defRPr sz="1801">
                <a:solidFill>
                  <a:schemeClr val="tx1">
                    <a:tint val="75000"/>
                  </a:schemeClr>
                </a:solidFill>
              </a:defRPr>
            </a:lvl3pPr>
            <a:lvl4pPr marL="1371530" indent="0">
              <a:buNone/>
              <a:defRPr sz="1600">
                <a:solidFill>
                  <a:schemeClr val="tx1">
                    <a:tint val="75000"/>
                  </a:schemeClr>
                </a:solidFill>
              </a:defRPr>
            </a:lvl4pPr>
            <a:lvl5pPr marL="1828706" indent="0">
              <a:buNone/>
              <a:defRPr sz="1600">
                <a:solidFill>
                  <a:schemeClr val="tx1">
                    <a:tint val="75000"/>
                  </a:schemeClr>
                </a:solidFill>
              </a:defRPr>
            </a:lvl5pPr>
            <a:lvl6pPr marL="2285884" indent="0">
              <a:buNone/>
              <a:defRPr sz="1600">
                <a:solidFill>
                  <a:schemeClr val="tx1">
                    <a:tint val="75000"/>
                  </a:schemeClr>
                </a:solidFill>
              </a:defRPr>
            </a:lvl6pPr>
            <a:lvl7pPr marL="2743060" indent="0">
              <a:buNone/>
              <a:defRPr sz="1600">
                <a:solidFill>
                  <a:schemeClr val="tx1">
                    <a:tint val="75000"/>
                  </a:schemeClr>
                </a:solidFill>
              </a:defRPr>
            </a:lvl7pPr>
            <a:lvl8pPr marL="3200236" indent="0">
              <a:buNone/>
              <a:defRPr sz="1600">
                <a:solidFill>
                  <a:schemeClr val="tx1">
                    <a:tint val="75000"/>
                  </a:schemeClr>
                </a:solidFill>
              </a:defRPr>
            </a:lvl8pPr>
            <a:lvl9pPr marL="3657413"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3825884A-AC1C-41C6-A91C-2CA39DCC6665}" type="datetimeFigureOut">
              <a:rPr lang="es-MX" smtClean="0">
                <a:solidFill>
                  <a:prstClr val="black">
                    <a:tint val="75000"/>
                  </a:prstClr>
                </a:solidFill>
              </a:rPr>
              <a:pPr/>
              <a:t>27/11/2018</a:t>
            </a:fld>
            <a:endParaRPr lang="es-MX"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F433643-E7B1-4CCD-92C3-70939184505B}"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38964813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93764" y="2597151"/>
            <a:ext cx="5532437" cy="61880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578601" y="2597151"/>
            <a:ext cx="5532437" cy="61880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3825884A-AC1C-41C6-A91C-2CA39DCC6665}" type="datetimeFigureOut">
              <a:rPr lang="es-MX" smtClean="0">
                <a:solidFill>
                  <a:prstClr val="black">
                    <a:tint val="75000"/>
                  </a:prstClr>
                </a:solidFill>
              </a:rPr>
              <a:pPr/>
              <a:t>27/11/2018</a:t>
            </a:fld>
            <a:endParaRPr lang="es-MX"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EF433643-E7B1-4CCD-92C3-70939184505B}"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29553470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95352" y="519113"/>
            <a:ext cx="11217274" cy="1885951"/>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95351" y="2390776"/>
            <a:ext cx="5502275" cy="1171575"/>
          </a:xfrm>
        </p:spPr>
        <p:txBody>
          <a:bodyPr anchor="b"/>
          <a:lstStyle>
            <a:lvl1pPr marL="0" indent="0">
              <a:buNone/>
              <a:defRPr sz="2399" b="1"/>
            </a:lvl1pPr>
            <a:lvl2pPr marL="457176" indent="0">
              <a:buNone/>
              <a:defRPr sz="2000" b="1"/>
            </a:lvl2pPr>
            <a:lvl3pPr marL="914354" indent="0">
              <a:buNone/>
              <a:defRPr sz="1801" b="1"/>
            </a:lvl3pPr>
            <a:lvl4pPr marL="1371530" indent="0">
              <a:buNone/>
              <a:defRPr sz="1600" b="1"/>
            </a:lvl4pPr>
            <a:lvl5pPr marL="1828706" indent="0">
              <a:buNone/>
              <a:defRPr sz="1600" b="1"/>
            </a:lvl5pPr>
            <a:lvl6pPr marL="2285884" indent="0">
              <a:buNone/>
              <a:defRPr sz="1600" b="1"/>
            </a:lvl6pPr>
            <a:lvl7pPr marL="2743060" indent="0">
              <a:buNone/>
              <a:defRPr sz="1600" b="1"/>
            </a:lvl7pPr>
            <a:lvl8pPr marL="3200236" indent="0">
              <a:buNone/>
              <a:defRPr sz="1600" b="1"/>
            </a:lvl8pPr>
            <a:lvl9pPr marL="3657413"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95351" y="3562350"/>
            <a:ext cx="5502275" cy="5240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583363" y="2390776"/>
            <a:ext cx="5529262" cy="1171575"/>
          </a:xfrm>
        </p:spPr>
        <p:txBody>
          <a:bodyPr anchor="b"/>
          <a:lstStyle>
            <a:lvl1pPr marL="0" indent="0">
              <a:buNone/>
              <a:defRPr sz="2399" b="1"/>
            </a:lvl1pPr>
            <a:lvl2pPr marL="457176" indent="0">
              <a:buNone/>
              <a:defRPr sz="2000" b="1"/>
            </a:lvl2pPr>
            <a:lvl3pPr marL="914354" indent="0">
              <a:buNone/>
              <a:defRPr sz="1801" b="1"/>
            </a:lvl3pPr>
            <a:lvl4pPr marL="1371530" indent="0">
              <a:buNone/>
              <a:defRPr sz="1600" b="1"/>
            </a:lvl4pPr>
            <a:lvl5pPr marL="1828706" indent="0">
              <a:buNone/>
              <a:defRPr sz="1600" b="1"/>
            </a:lvl5pPr>
            <a:lvl6pPr marL="2285884" indent="0">
              <a:buNone/>
              <a:defRPr sz="1600" b="1"/>
            </a:lvl6pPr>
            <a:lvl7pPr marL="2743060" indent="0">
              <a:buNone/>
              <a:defRPr sz="1600" b="1"/>
            </a:lvl7pPr>
            <a:lvl8pPr marL="3200236" indent="0">
              <a:buNone/>
              <a:defRPr sz="1600" b="1"/>
            </a:lvl8pPr>
            <a:lvl9pPr marL="3657413"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583363" y="3562350"/>
            <a:ext cx="5529262" cy="5240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3825884A-AC1C-41C6-A91C-2CA39DCC6665}" type="datetimeFigureOut">
              <a:rPr lang="es-MX" smtClean="0">
                <a:solidFill>
                  <a:prstClr val="black">
                    <a:tint val="75000"/>
                  </a:prstClr>
                </a:solidFill>
              </a:rPr>
              <a:pPr/>
              <a:t>27/11/2018</a:t>
            </a:fld>
            <a:endParaRPr lang="es-MX" dirty="0">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MX" dirty="0">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EF433643-E7B1-4CCD-92C3-70939184505B}"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32960393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3825884A-AC1C-41C6-A91C-2CA39DCC6665}" type="datetimeFigureOut">
              <a:rPr lang="es-MX" smtClean="0">
                <a:solidFill>
                  <a:prstClr val="black">
                    <a:tint val="75000"/>
                  </a:prstClr>
                </a:solidFill>
              </a:rPr>
              <a:pPr/>
              <a:t>27/11/2018</a:t>
            </a:fld>
            <a:endParaRPr lang="es-MX" dirty="0">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MX" dirty="0">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EF433643-E7B1-4CCD-92C3-70939184505B}"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284641491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825884A-AC1C-41C6-A91C-2CA39DCC6665}" type="datetimeFigureOut">
              <a:rPr lang="es-MX" smtClean="0">
                <a:solidFill>
                  <a:prstClr val="black">
                    <a:tint val="75000"/>
                  </a:prstClr>
                </a:solidFill>
              </a:rPr>
              <a:pPr/>
              <a:t>27/11/2018</a:t>
            </a:fld>
            <a:endParaRPr lang="es-MX" dirty="0">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MX" dirty="0">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EF433643-E7B1-4CCD-92C3-70939184505B}"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8564883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95351" y="650875"/>
            <a:ext cx="4194175" cy="2274889"/>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529263" y="1404939"/>
            <a:ext cx="6583361" cy="6931025"/>
          </a:xfrm>
        </p:spPr>
        <p:txBody>
          <a:bodyPr/>
          <a:lstStyle>
            <a:lvl1pPr>
              <a:defRPr sz="3200"/>
            </a:lvl1pPr>
            <a:lvl2pPr>
              <a:defRPr sz="2800"/>
            </a:lvl2pPr>
            <a:lvl3pPr>
              <a:defRPr sz="2399"/>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95351" y="2925763"/>
            <a:ext cx="4194175" cy="5421312"/>
          </a:xfrm>
        </p:spPr>
        <p:txBody>
          <a:bodyPr/>
          <a:lstStyle>
            <a:lvl1pPr marL="0" indent="0">
              <a:buNone/>
              <a:defRPr sz="1600"/>
            </a:lvl1pPr>
            <a:lvl2pPr marL="457176" indent="0">
              <a:buNone/>
              <a:defRPr sz="1399"/>
            </a:lvl2pPr>
            <a:lvl3pPr marL="914354" indent="0">
              <a:buNone/>
              <a:defRPr sz="1200"/>
            </a:lvl3pPr>
            <a:lvl4pPr marL="1371530" indent="0">
              <a:buNone/>
              <a:defRPr sz="1000"/>
            </a:lvl4pPr>
            <a:lvl5pPr marL="1828706" indent="0">
              <a:buNone/>
              <a:defRPr sz="1000"/>
            </a:lvl5pPr>
            <a:lvl6pPr marL="2285884" indent="0">
              <a:buNone/>
              <a:defRPr sz="1000"/>
            </a:lvl6pPr>
            <a:lvl7pPr marL="2743060" indent="0">
              <a:buNone/>
              <a:defRPr sz="1000"/>
            </a:lvl7pPr>
            <a:lvl8pPr marL="3200236" indent="0">
              <a:buNone/>
              <a:defRPr sz="1000"/>
            </a:lvl8pPr>
            <a:lvl9pPr marL="3657413"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3825884A-AC1C-41C6-A91C-2CA39DCC6665}" type="datetimeFigureOut">
              <a:rPr lang="es-MX" smtClean="0">
                <a:solidFill>
                  <a:prstClr val="black">
                    <a:tint val="75000"/>
                  </a:prstClr>
                </a:solidFill>
              </a:rPr>
              <a:pPr/>
              <a:t>27/11/2018</a:t>
            </a:fld>
            <a:endParaRPr lang="es-MX"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EF433643-E7B1-4CCD-92C3-70939184505B}"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2099580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3"/>
          <p:cNvSpPr>
            <a:spLocks noGrp="1"/>
          </p:cNvSpPr>
          <p:nvPr>
            <p:ph type="sldNum" sz="quarter" idx="10"/>
          </p:nvPr>
        </p:nvSpPr>
        <p:spPr>
          <a:ln/>
        </p:spPr>
        <p:txBody>
          <a:bodyPr/>
          <a:lstStyle>
            <a:lvl1pPr>
              <a:defRPr/>
            </a:lvl1pPr>
          </a:lstStyle>
          <a:p>
            <a:pPr>
              <a:defRPr/>
            </a:pPr>
            <a:fld id="{ECF8ECF9-CD2F-42E0-B826-D5154F6FA148}" type="slidenum">
              <a:rPr lang="es-MX" altLang="es-MX"/>
              <a:pPr>
                <a:defRPr/>
              </a:pPr>
              <a:t>‹Nº›</a:t>
            </a:fld>
            <a:endParaRPr lang="es-MX" altLang="es-MX" dirty="0"/>
          </a:p>
        </p:txBody>
      </p:sp>
    </p:spTree>
    <p:extLst>
      <p:ext uri="{BB962C8B-B14F-4D97-AF65-F5344CB8AC3E}">
        <p14:creationId xmlns:p14="http://schemas.microsoft.com/office/powerpoint/2010/main" val="192495006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95351" y="650875"/>
            <a:ext cx="4194175" cy="2274889"/>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529263" y="1404939"/>
            <a:ext cx="6583361" cy="6931025"/>
          </a:xfrm>
        </p:spPr>
        <p:txBody>
          <a:bodyPr/>
          <a:lstStyle>
            <a:lvl1pPr marL="0" indent="0">
              <a:buNone/>
              <a:defRPr sz="3200"/>
            </a:lvl1pPr>
            <a:lvl2pPr marL="457176" indent="0">
              <a:buNone/>
              <a:defRPr sz="2800"/>
            </a:lvl2pPr>
            <a:lvl3pPr marL="914354" indent="0">
              <a:buNone/>
              <a:defRPr sz="2399"/>
            </a:lvl3pPr>
            <a:lvl4pPr marL="1371530" indent="0">
              <a:buNone/>
              <a:defRPr sz="2000"/>
            </a:lvl4pPr>
            <a:lvl5pPr marL="1828706" indent="0">
              <a:buNone/>
              <a:defRPr sz="2000"/>
            </a:lvl5pPr>
            <a:lvl6pPr marL="2285884" indent="0">
              <a:buNone/>
              <a:defRPr sz="2000"/>
            </a:lvl6pPr>
            <a:lvl7pPr marL="2743060" indent="0">
              <a:buNone/>
              <a:defRPr sz="2000"/>
            </a:lvl7pPr>
            <a:lvl8pPr marL="3200236" indent="0">
              <a:buNone/>
              <a:defRPr sz="2000"/>
            </a:lvl8pPr>
            <a:lvl9pPr marL="3657413" indent="0">
              <a:buNone/>
              <a:defRPr sz="2000"/>
            </a:lvl9pPr>
          </a:lstStyle>
          <a:p>
            <a:endParaRPr lang="es-MX" dirty="0"/>
          </a:p>
        </p:txBody>
      </p:sp>
      <p:sp>
        <p:nvSpPr>
          <p:cNvPr id="4" name="Marcador de texto 3"/>
          <p:cNvSpPr>
            <a:spLocks noGrp="1"/>
          </p:cNvSpPr>
          <p:nvPr>
            <p:ph type="body" sz="half" idx="2"/>
          </p:nvPr>
        </p:nvSpPr>
        <p:spPr>
          <a:xfrm>
            <a:off x="895351" y="2925763"/>
            <a:ext cx="4194175" cy="5421312"/>
          </a:xfrm>
        </p:spPr>
        <p:txBody>
          <a:bodyPr/>
          <a:lstStyle>
            <a:lvl1pPr marL="0" indent="0">
              <a:buNone/>
              <a:defRPr sz="1600"/>
            </a:lvl1pPr>
            <a:lvl2pPr marL="457176" indent="0">
              <a:buNone/>
              <a:defRPr sz="1399"/>
            </a:lvl2pPr>
            <a:lvl3pPr marL="914354" indent="0">
              <a:buNone/>
              <a:defRPr sz="1200"/>
            </a:lvl3pPr>
            <a:lvl4pPr marL="1371530" indent="0">
              <a:buNone/>
              <a:defRPr sz="1000"/>
            </a:lvl4pPr>
            <a:lvl5pPr marL="1828706" indent="0">
              <a:buNone/>
              <a:defRPr sz="1000"/>
            </a:lvl5pPr>
            <a:lvl6pPr marL="2285884" indent="0">
              <a:buNone/>
              <a:defRPr sz="1000"/>
            </a:lvl6pPr>
            <a:lvl7pPr marL="2743060" indent="0">
              <a:buNone/>
              <a:defRPr sz="1000"/>
            </a:lvl7pPr>
            <a:lvl8pPr marL="3200236" indent="0">
              <a:buNone/>
              <a:defRPr sz="1000"/>
            </a:lvl8pPr>
            <a:lvl9pPr marL="3657413"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3825884A-AC1C-41C6-A91C-2CA39DCC6665}" type="datetimeFigureOut">
              <a:rPr lang="es-MX" smtClean="0">
                <a:solidFill>
                  <a:prstClr val="black">
                    <a:tint val="75000"/>
                  </a:prstClr>
                </a:solidFill>
              </a:rPr>
              <a:pPr/>
              <a:t>27/11/2018</a:t>
            </a:fld>
            <a:endParaRPr lang="es-MX"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EF433643-E7B1-4CCD-92C3-70939184505B}"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33929384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3825884A-AC1C-41C6-A91C-2CA39DCC6665}" type="datetimeFigureOut">
              <a:rPr lang="es-MX" smtClean="0">
                <a:solidFill>
                  <a:prstClr val="black">
                    <a:tint val="75000"/>
                  </a:prstClr>
                </a:solidFill>
              </a:rPr>
              <a:pPr/>
              <a:t>27/11/2018</a:t>
            </a:fld>
            <a:endParaRPr lang="es-MX"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F433643-E7B1-4CCD-92C3-70939184505B}"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16719262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307513" y="519113"/>
            <a:ext cx="2803526" cy="8266112"/>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93763" y="519113"/>
            <a:ext cx="8261350" cy="8266112"/>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3825884A-AC1C-41C6-A91C-2CA39DCC6665}" type="datetimeFigureOut">
              <a:rPr lang="es-MX" smtClean="0">
                <a:solidFill>
                  <a:prstClr val="black">
                    <a:tint val="75000"/>
                  </a:prstClr>
                </a:solidFill>
              </a:rPr>
              <a:pPr/>
              <a:t>27/11/2018</a:t>
            </a:fld>
            <a:endParaRPr lang="es-MX"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F433643-E7B1-4CCD-92C3-70939184505B}"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24842537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3825884A-AC1C-41C6-A91C-2CA39DCC6665}" type="datetimeFigureOut">
              <a:rPr lang="es-MX" smtClean="0">
                <a:solidFill>
                  <a:prstClr val="black">
                    <a:tint val="75000"/>
                  </a:prstClr>
                </a:solidFill>
              </a:rPr>
              <a:pPr/>
              <a:t>27/11/2018</a:t>
            </a:fld>
            <a:endParaRPr lang="es-MX" dirty="0">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MX" dirty="0">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EF433643-E7B1-4CCD-92C3-70939184505B}"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32604497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3" name="Marcador de fecha 2"/>
          <p:cNvSpPr>
            <a:spLocks noGrp="1"/>
          </p:cNvSpPr>
          <p:nvPr>
            <p:ph type="dt" sz="half" idx="10"/>
          </p:nvPr>
        </p:nvSpPr>
        <p:spPr/>
        <p:txBody>
          <a:bodyPr/>
          <a:lstStyle/>
          <a:p>
            <a:fld id="{3825884A-AC1C-41C6-A91C-2CA39DCC6665}" type="datetimeFigureOut">
              <a:rPr lang="es-MX" smtClean="0">
                <a:solidFill>
                  <a:prstClr val="black">
                    <a:tint val="75000"/>
                  </a:prstClr>
                </a:solidFill>
              </a:rPr>
              <a:pPr/>
              <a:t>27/11/2018</a:t>
            </a:fld>
            <a:endParaRPr lang="es-MX" dirty="0">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MX" dirty="0">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EF433643-E7B1-4CCD-92C3-70939184505B}" type="slidenum">
              <a:rPr lang="es-MX" smtClean="0">
                <a:solidFill>
                  <a:prstClr val="black">
                    <a:tint val="75000"/>
                  </a:prstClr>
                </a:solidFill>
              </a:rPr>
              <a:pPr/>
              <a:t>‹Nº›</a:t>
            </a:fld>
            <a:endParaRPr lang="es-MX" dirty="0">
              <a:solidFill>
                <a:prstClr val="black">
                  <a:tint val="75000"/>
                </a:prstClr>
              </a:solidFill>
            </a:endParaRPr>
          </a:p>
        </p:txBody>
      </p:sp>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3004800" cy="9753600"/>
          </a:xfrm>
          <a:prstGeom prst="rect">
            <a:avLst/>
          </a:prstGeom>
        </p:spPr>
      </p:pic>
    </p:spTree>
    <p:extLst>
      <p:ext uri="{BB962C8B-B14F-4D97-AF65-F5344CB8AC3E}">
        <p14:creationId xmlns:p14="http://schemas.microsoft.com/office/powerpoint/2010/main" val="1706220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625600" y="1597025"/>
            <a:ext cx="9753600" cy="3395664"/>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625600" y="5122863"/>
            <a:ext cx="9753600" cy="2354261"/>
          </a:xfrm>
        </p:spPr>
        <p:txBody>
          <a:bodyPr/>
          <a:lstStyle>
            <a:lvl1pPr marL="0" indent="0" algn="ctr">
              <a:buNone/>
              <a:defRPr sz="2399"/>
            </a:lvl1pPr>
            <a:lvl2pPr marL="457176" indent="0" algn="ctr">
              <a:buNone/>
              <a:defRPr sz="2000"/>
            </a:lvl2pPr>
            <a:lvl3pPr marL="914354" indent="0" algn="ctr">
              <a:buNone/>
              <a:defRPr sz="1801"/>
            </a:lvl3pPr>
            <a:lvl4pPr marL="1371530" indent="0" algn="ctr">
              <a:buNone/>
              <a:defRPr sz="1600"/>
            </a:lvl4pPr>
            <a:lvl5pPr marL="1828706" indent="0" algn="ctr">
              <a:buNone/>
              <a:defRPr sz="1600"/>
            </a:lvl5pPr>
            <a:lvl6pPr marL="2285884" indent="0" algn="ctr">
              <a:buNone/>
              <a:defRPr sz="1600"/>
            </a:lvl6pPr>
            <a:lvl7pPr marL="2743060" indent="0" algn="ctr">
              <a:buNone/>
              <a:defRPr sz="1600"/>
            </a:lvl7pPr>
            <a:lvl8pPr marL="3200236" indent="0" algn="ctr">
              <a:buNone/>
              <a:defRPr sz="1600"/>
            </a:lvl8pPr>
            <a:lvl9pPr marL="3657413"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3825884A-AC1C-41C6-A91C-2CA39DCC6665}" type="datetimeFigureOut">
              <a:rPr lang="es-MX" smtClean="0">
                <a:solidFill>
                  <a:prstClr val="black">
                    <a:tint val="75000"/>
                  </a:prstClr>
                </a:solidFill>
              </a:rPr>
              <a:pPr/>
              <a:t>27/11/2018</a:t>
            </a:fld>
            <a:endParaRPr lang="es-MX"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F433643-E7B1-4CCD-92C3-70939184505B}"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35279854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3825884A-AC1C-41C6-A91C-2CA39DCC6665}" type="datetimeFigureOut">
              <a:rPr lang="es-MX" smtClean="0">
                <a:solidFill>
                  <a:prstClr val="black">
                    <a:tint val="75000"/>
                  </a:prstClr>
                </a:solidFill>
              </a:rPr>
              <a:pPr/>
              <a:t>27/11/2018</a:t>
            </a:fld>
            <a:endParaRPr lang="es-MX"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F433643-E7B1-4CCD-92C3-70939184505B}"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20762535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87414" y="2432052"/>
            <a:ext cx="11217274" cy="4056063"/>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87414" y="6527799"/>
            <a:ext cx="11217274" cy="2133601"/>
          </a:xfrm>
        </p:spPr>
        <p:txBody>
          <a:bodyPr/>
          <a:lstStyle>
            <a:lvl1pPr marL="0" indent="0">
              <a:buNone/>
              <a:defRPr sz="2399">
                <a:solidFill>
                  <a:schemeClr val="tx1">
                    <a:tint val="75000"/>
                  </a:schemeClr>
                </a:solidFill>
              </a:defRPr>
            </a:lvl1pPr>
            <a:lvl2pPr marL="457176" indent="0">
              <a:buNone/>
              <a:defRPr sz="2000">
                <a:solidFill>
                  <a:schemeClr val="tx1">
                    <a:tint val="75000"/>
                  </a:schemeClr>
                </a:solidFill>
              </a:defRPr>
            </a:lvl2pPr>
            <a:lvl3pPr marL="914354" indent="0">
              <a:buNone/>
              <a:defRPr sz="1801">
                <a:solidFill>
                  <a:schemeClr val="tx1">
                    <a:tint val="75000"/>
                  </a:schemeClr>
                </a:solidFill>
              </a:defRPr>
            </a:lvl3pPr>
            <a:lvl4pPr marL="1371530" indent="0">
              <a:buNone/>
              <a:defRPr sz="1600">
                <a:solidFill>
                  <a:schemeClr val="tx1">
                    <a:tint val="75000"/>
                  </a:schemeClr>
                </a:solidFill>
              </a:defRPr>
            </a:lvl4pPr>
            <a:lvl5pPr marL="1828706" indent="0">
              <a:buNone/>
              <a:defRPr sz="1600">
                <a:solidFill>
                  <a:schemeClr val="tx1">
                    <a:tint val="75000"/>
                  </a:schemeClr>
                </a:solidFill>
              </a:defRPr>
            </a:lvl5pPr>
            <a:lvl6pPr marL="2285884" indent="0">
              <a:buNone/>
              <a:defRPr sz="1600">
                <a:solidFill>
                  <a:schemeClr val="tx1">
                    <a:tint val="75000"/>
                  </a:schemeClr>
                </a:solidFill>
              </a:defRPr>
            </a:lvl6pPr>
            <a:lvl7pPr marL="2743060" indent="0">
              <a:buNone/>
              <a:defRPr sz="1600">
                <a:solidFill>
                  <a:schemeClr val="tx1">
                    <a:tint val="75000"/>
                  </a:schemeClr>
                </a:solidFill>
              </a:defRPr>
            </a:lvl7pPr>
            <a:lvl8pPr marL="3200236" indent="0">
              <a:buNone/>
              <a:defRPr sz="1600">
                <a:solidFill>
                  <a:schemeClr val="tx1">
                    <a:tint val="75000"/>
                  </a:schemeClr>
                </a:solidFill>
              </a:defRPr>
            </a:lvl8pPr>
            <a:lvl9pPr marL="3657413"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3825884A-AC1C-41C6-A91C-2CA39DCC6665}" type="datetimeFigureOut">
              <a:rPr lang="es-MX" smtClean="0">
                <a:solidFill>
                  <a:prstClr val="black">
                    <a:tint val="75000"/>
                  </a:prstClr>
                </a:solidFill>
              </a:rPr>
              <a:pPr/>
              <a:t>27/11/2018</a:t>
            </a:fld>
            <a:endParaRPr lang="es-MX"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F433643-E7B1-4CCD-92C3-70939184505B}"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2508178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93764" y="2597151"/>
            <a:ext cx="5532437" cy="61880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578601" y="2597151"/>
            <a:ext cx="5532437" cy="61880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3825884A-AC1C-41C6-A91C-2CA39DCC6665}" type="datetimeFigureOut">
              <a:rPr lang="es-MX" smtClean="0">
                <a:solidFill>
                  <a:prstClr val="black">
                    <a:tint val="75000"/>
                  </a:prstClr>
                </a:solidFill>
              </a:rPr>
              <a:pPr/>
              <a:t>27/11/2018</a:t>
            </a:fld>
            <a:endParaRPr lang="es-MX"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EF433643-E7B1-4CCD-92C3-70939184505B}"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9052209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95352" y="519113"/>
            <a:ext cx="11217274" cy="1885951"/>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95351" y="2390776"/>
            <a:ext cx="5502275" cy="1171575"/>
          </a:xfrm>
        </p:spPr>
        <p:txBody>
          <a:bodyPr anchor="b"/>
          <a:lstStyle>
            <a:lvl1pPr marL="0" indent="0">
              <a:buNone/>
              <a:defRPr sz="2399" b="1"/>
            </a:lvl1pPr>
            <a:lvl2pPr marL="457176" indent="0">
              <a:buNone/>
              <a:defRPr sz="2000" b="1"/>
            </a:lvl2pPr>
            <a:lvl3pPr marL="914354" indent="0">
              <a:buNone/>
              <a:defRPr sz="1801" b="1"/>
            </a:lvl3pPr>
            <a:lvl4pPr marL="1371530" indent="0">
              <a:buNone/>
              <a:defRPr sz="1600" b="1"/>
            </a:lvl4pPr>
            <a:lvl5pPr marL="1828706" indent="0">
              <a:buNone/>
              <a:defRPr sz="1600" b="1"/>
            </a:lvl5pPr>
            <a:lvl6pPr marL="2285884" indent="0">
              <a:buNone/>
              <a:defRPr sz="1600" b="1"/>
            </a:lvl6pPr>
            <a:lvl7pPr marL="2743060" indent="0">
              <a:buNone/>
              <a:defRPr sz="1600" b="1"/>
            </a:lvl7pPr>
            <a:lvl8pPr marL="3200236" indent="0">
              <a:buNone/>
              <a:defRPr sz="1600" b="1"/>
            </a:lvl8pPr>
            <a:lvl9pPr marL="3657413"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95351" y="3562350"/>
            <a:ext cx="5502275" cy="5240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583363" y="2390776"/>
            <a:ext cx="5529262" cy="1171575"/>
          </a:xfrm>
        </p:spPr>
        <p:txBody>
          <a:bodyPr anchor="b"/>
          <a:lstStyle>
            <a:lvl1pPr marL="0" indent="0">
              <a:buNone/>
              <a:defRPr sz="2399" b="1"/>
            </a:lvl1pPr>
            <a:lvl2pPr marL="457176" indent="0">
              <a:buNone/>
              <a:defRPr sz="2000" b="1"/>
            </a:lvl2pPr>
            <a:lvl3pPr marL="914354" indent="0">
              <a:buNone/>
              <a:defRPr sz="1801" b="1"/>
            </a:lvl3pPr>
            <a:lvl4pPr marL="1371530" indent="0">
              <a:buNone/>
              <a:defRPr sz="1600" b="1"/>
            </a:lvl4pPr>
            <a:lvl5pPr marL="1828706" indent="0">
              <a:buNone/>
              <a:defRPr sz="1600" b="1"/>
            </a:lvl5pPr>
            <a:lvl6pPr marL="2285884" indent="0">
              <a:buNone/>
              <a:defRPr sz="1600" b="1"/>
            </a:lvl6pPr>
            <a:lvl7pPr marL="2743060" indent="0">
              <a:buNone/>
              <a:defRPr sz="1600" b="1"/>
            </a:lvl7pPr>
            <a:lvl8pPr marL="3200236" indent="0">
              <a:buNone/>
              <a:defRPr sz="1600" b="1"/>
            </a:lvl8pPr>
            <a:lvl9pPr marL="3657413"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583363" y="3562350"/>
            <a:ext cx="5529262" cy="5240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3825884A-AC1C-41C6-A91C-2CA39DCC6665}" type="datetimeFigureOut">
              <a:rPr lang="es-MX" smtClean="0">
                <a:solidFill>
                  <a:prstClr val="black">
                    <a:tint val="75000"/>
                  </a:prstClr>
                </a:solidFill>
              </a:rPr>
              <a:pPr/>
              <a:t>27/11/2018</a:t>
            </a:fld>
            <a:endParaRPr lang="es-MX" dirty="0">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MX" dirty="0">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EF433643-E7B1-4CCD-92C3-70939184505B}"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879637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95350" y="650875"/>
            <a:ext cx="4194175" cy="2274888"/>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Rectangle 3"/>
          <p:cNvSpPr>
            <a:spLocks noGrp="1"/>
          </p:cNvSpPr>
          <p:nvPr>
            <p:ph type="sldNum" sz="quarter" idx="10"/>
          </p:nvPr>
        </p:nvSpPr>
        <p:spPr>
          <a:ln/>
        </p:spPr>
        <p:txBody>
          <a:bodyPr/>
          <a:lstStyle>
            <a:lvl1pPr>
              <a:defRPr/>
            </a:lvl1pPr>
          </a:lstStyle>
          <a:p>
            <a:pPr>
              <a:defRPr/>
            </a:pPr>
            <a:fld id="{03229AC9-EB71-482B-8111-84D6C74F8E5E}" type="slidenum">
              <a:rPr lang="es-MX" altLang="es-MX"/>
              <a:pPr>
                <a:defRPr/>
              </a:pPr>
              <a:t>‹Nº›</a:t>
            </a:fld>
            <a:endParaRPr lang="es-MX" altLang="es-MX" dirty="0"/>
          </a:p>
        </p:txBody>
      </p:sp>
    </p:spTree>
    <p:extLst>
      <p:ext uri="{BB962C8B-B14F-4D97-AF65-F5344CB8AC3E}">
        <p14:creationId xmlns:p14="http://schemas.microsoft.com/office/powerpoint/2010/main" val="24583075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3825884A-AC1C-41C6-A91C-2CA39DCC6665}" type="datetimeFigureOut">
              <a:rPr lang="es-MX" smtClean="0">
                <a:solidFill>
                  <a:prstClr val="black">
                    <a:tint val="75000"/>
                  </a:prstClr>
                </a:solidFill>
              </a:rPr>
              <a:pPr/>
              <a:t>27/11/2018</a:t>
            </a:fld>
            <a:endParaRPr lang="es-MX" dirty="0">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MX" dirty="0">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EF433643-E7B1-4CCD-92C3-70939184505B}"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218281442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825884A-AC1C-41C6-A91C-2CA39DCC6665}" type="datetimeFigureOut">
              <a:rPr lang="es-MX" smtClean="0">
                <a:solidFill>
                  <a:prstClr val="black">
                    <a:tint val="75000"/>
                  </a:prstClr>
                </a:solidFill>
              </a:rPr>
              <a:pPr/>
              <a:t>27/11/2018</a:t>
            </a:fld>
            <a:endParaRPr lang="es-MX" dirty="0">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MX" dirty="0">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EF433643-E7B1-4CCD-92C3-70939184505B}"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2983061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95351" y="650875"/>
            <a:ext cx="4194175" cy="2274889"/>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529263" y="1404939"/>
            <a:ext cx="6583361" cy="6931025"/>
          </a:xfrm>
        </p:spPr>
        <p:txBody>
          <a:bodyPr/>
          <a:lstStyle>
            <a:lvl1pPr>
              <a:defRPr sz="3200"/>
            </a:lvl1pPr>
            <a:lvl2pPr>
              <a:defRPr sz="2800"/>
            </a:lvl2pPr>
            <a:lvl3pPr>
              <a:defRPr sz="2399"/>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95351" y="2925763"/>
            <a:ext cx="4194175" cy="5421312"/>
          </a:xfrm>
        </p:spPr>
        <p:txBody>
          <a:bodyPr/>
          <a:lstStyle>
            <a:lvl1pPr marL="0" indent="0">
              <a:buNone/>
              <a:defRPr sz="1600"/>
            </a:lvl1pPr>
            <a:lvl2pPr marL="457176" indent="0">
              <a:buNone/>
              <a:defRPr sz="1399"/>
            </a:lvl2pPr>
            <a:lvl3pPr marL="914354" indent="0">
              <a:buNone/>
              <a:defRPr sz="1200"/>
            </a:lvl3pPr>
            <a:lvl4pPr marL="1371530" indent="0">
              <a:buNone/>
              <a:defRPr sz="1000"/>
            </a:lvl4pPr>
            <a:lvl5pPr marL="1828706" indent="0">
              <a:buNone/>
              <a:defRPr sz="1000"/>
            </a:lvl5pPr>
            <a:lvl6pPr marL="2285884" indent="0">
              <a:buNone/>
              <a:defRPr sz="1000"/>
            </a:lvl6pPr>
            <a:lvl7pPr marL="2743060" indent="0">
              <a:buNone/>
              <a:defRPr sz="1000"/>
            </a:lvl7pPr>
            <a:lvl8pPr marL="3200236" indent="0">
              <a:buNone/>
              <a:defRPr sz="1000"/>
            </a:lvl8pPr>
            <a:lvl9pPr marL="3657413"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3825884A-AC1C-41C6-A91C-2CA39DCC6665}" type="datetimeFigureOut">
              <a:rPr lang="es-MX" smtClean="0">
                <a:solidFill>
                  <a:prstClr val="black">
                    <a:tint val="75000"/>
                  </a:prstClr>
                </a:solidFill>
              </a:rPr>
              <a:pPr/>
              <a:t>27/11/2018</a:t>
            </a:fld>
            <a:endParaRPr lang="es-MX"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EF433643-E7B1-4CCD-92C3-70939184505B}"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373924519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95351" y="650875"/>
            <a:ext cx="4194175" cy="2274889"/>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529263" y="1404939"/>
            <a:ext cx="6583361" cy="6931025"/>
          </a:xfrm>
        </p:spPr>
        <p:txBody>
          <a:bodyPr/>
          <a:lstStyle>
            <a:lvl1pPr marL="0" indent="0">
              <a:buNone/>
              <a:defRPr sz="3200"/>
            </a:lvl1pPr>
            <a:lvl2pPr marL="457176" indent="0">
              <a:buNone/>
              <a:defRPr sz="2800"/>
            </a:lvl2pPr>
            <a:lvl3pPr marL="914354" indent="0">
              <a:buNone/>
              <a:defRPr sz="2399"/>
            </a:lvl3pPr>
            <a:lvl4pPr marL="1371530" indent="0">
              <a:buNone/>
              <a:defRPr sz="2000"/>
            </a:lvl4pPr>
            <a:lvl5pPr marL="1828706" indent="0">
              <a:buNone/>
              <a:defRPr sz="2000"/>
            </a:lvl5pPr>
            <a:lvl6pPr marL="2285884" indent="0">
              <a:buNone/>
              <a:defRPr sz="2000"/>
            </a:lvl6pPr>
            <a:lvl7pPr marL="2743060" indent="0">
              <a:buNone/>
              <a:defRPr sz="2000"/>
            </a:lvl7pPr>
            <a:lvl8pPr marL="3200236" indent="0">
              <a:buNone/>
              <a:defRPr sz="2000"/>
            </a:lvl8pPr>
            <a:lvl9pPr marL="3657413" indent="0">
              <a:buNone/>
              <a:defRPr sz="2000"/>
            </a:lvl9pPr>
          </a:lstStyle>
          <a:p>
            <a:endParaRPr lang="es-MX" dirty="0"/>
          </a:p>
        </p:txBody>
      </p:sp>
      <p:sp>
        <p:nvSpPr>
          <p:cNvPr id="4" name="Marcador de texto 3"/>
          <p:cNvSpPr>
            <a:spLocks noGrp="1"/>
          </p:cNvSpPr>
          <p:nvPr>
            <p:ph type="body" sz="half" idx="2"/>
          </p:nvPr>
        </p:nvSpPr>
        <p:spPr>
          <a:xfrm>
            <a:off x="895351" y="2925763"/>
            <a:ext cx="4194175" cy="5421312"/>
          </a:xfrm>
        </p:spPr>
        <p:txBody>
          <a:bodyPr/>
          <a:lstStyle>
            <a:lvl1pPr marL="0" indent="0">
              <a:buNone/>
              <a:defRPr sz="1600"/>
            </a:lvl1pPr>
            <a:lvl2pPr marL="457176" indent="0">
              <a:buNone/>
              <a:defRPr sz="1399"/>
            </a:lvl2pPr>
            <a:lvl3pPr marL="914354" indent="0">
              <a:buNone/>
              <a:defRPr sz="1200"/>
            </a:lvl3pPr>
            <a:lvl4pPr marL="1371530" indent="0">
              <a:buNone/>
              <a:defRPr sz="1000"/>
            </a:lvl4pPr>
            <a:lvl5pPr marL="1828706" indent="0">
              <a:buNone/>
              <a:defRPr sz="1000"/>
            </a:lvl5pPr>
            <a:lvl6pPr marL="2285884" indent="0">
              <a:buNone/>
              <a:defRPr sz="1000"/>
            </a:lvl6pPr>
            <a:lvl7pPr marL="2743060" indent="0">
              <a:buNone/>
              <a:defRPr sz="1000"/>
            </a:lvl7pPr>
            <a:lvl8pPr marL="3200236" indent="0">
              <a:buNone/>
              <a:defRPr sz="1000"/>
            </a:lvl8pPr>
            <a:lvl9pPr marL="3657413"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3825884A-AC1C-41C6-A91C-2CA39DCC6665}" type="datetimeFigureOut">
              <a:rPr lang="es-MX" smtClean="0">
                <a:solidFill>
                  <a:prstClr val="black">
                    <a:tint val="75000"/>
                  </a:prstClr>
                </a:solidFill>
              </a:rPr>
              <a:pPr/>
              <a:t>27/11/2018</a:t>
            </a:fld>
            <a:endParaRPr lang="es-MX"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EF433643-E7B1-4CCD-92C3-70939184505B}"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7289138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3825884A-AC1C-41C6-A91C-2CA39DCC6665}" type="datetimeFigureOut">
              <a:rPr lang="es-MX" smtClean="0">
                <a:solidFill>
                  <a:prstClr val="black">
                    <a:tint val="75000"/>
                  </a:prstClr>
                </a:solidFill>
              </a:rPr>
              <a:pPr/>
              <a:t>27/11/2018</a:t>
            </a:fld>
            <a:endParaRPr lang="es-MX"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F433643-E7B1-4CCD-92C3-70939184505B}"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394080607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307513" y="519113"/>
            <a:ext cx="2803526" cy="8266112"/>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93763" y="519113"/>
            <a:ext cx="8261350" cy="8266112"/>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3825884A-AC1C-41C6-A91C-2CA39DCC6665}" type="datetimeFigureOut">
              <a:rPr lang="es-MX" smtClean="0">
                <a:solidFill>
                  <a:prstClr val="black">
                    <a:tint val="75000"/>
                  </a:prstClr>
                </a:solidFill>
              </a:rPr>
              <a:pPr/>
              <a:t>27/11/2018</a:t>
            </a:fld>
            <a:endParaRPr lang="es-MX"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F433643-E7B1-4CCD-92C3-70939184505B}"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31273188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3825884A-AC1C-41C6-A91C-2CA39DCC6665}" type="datetimeFigureOut">
              <a:rPr lang="es-MX" smtClean="0">
                <a:solidFill>
                  <a:prstClr val="black">
                    <a:tint val="75000"/>
                  </a:prstClr>
                </a:solidFill>
              </a:rPr>
              <a:pPr/>
              <a:t>27/11/2018</a:t>
            </a:fld>
            <a:endParaRPr lang="es-MX" dirty="0">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MX" dirty="0">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EF433643-E7B1-4CCD-92C3-70939184505B}"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28842606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3" name="Marcador de fecha 2"/>
          <p:cNvSpPr>
            <a:spLocks noGrp="1"/>
          </p:cNvSpPr>
          <p:nvPr>
            <p:ph type="dt" sz="half" idx="10"/>
          </p:nvPr>
        </p:nvSpPr>
        <p:spPr/>
        <p:txBody>
          <a:bodyPr/>
          <a:lstStyle/>
          <a:p>
            <a:fld id="{3825884A-AC1C-41C6-A91C-2CA39DCC6665}" type="datetimeFigureOut">
              <a:rPr lang="es-MX" smtClean="0">
                <a:solidFill>
                  <a:prstClr val="black">
                    <a:tint val="75000"/>
                  </a:prstClr>
                </a:solidFill>
              </a:rPr>
              <a:pPr/>
              <a:t>27/11/2018</a:t>
            </a:fld>
            <a:endParaRPr lang="es-MX" dirty="0">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MX" dirty="0">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EF433643-E7B1-4CCD-92C3-70939184505B}" type="slidenum">
              <a:rPr lang="es-MX" smtClean="0">
                <a:solidFill>
                  <a:prstClr val="black">
                    <a:tint val="75000"/>
                  </a:prstClr>
                </a:solidFill>
              </a:rPr>
              <a:pPr/>
              <a:t>‹Nº›</a:t>
            </a:fld>
            <a:endParaRPr lang="es-MX" dirty="0">
              <a:solidFill>
                <a:prstClr val="black">
                  <a:tint val="75000"/>
                </a:prstClr>
              </a:solidFill>
            </a:endParaRPr>
          </a:p>
        </p:txBody>
      </p:sp>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3004800" cy="9753600"/>
          </a:xfrm>
          <a:prstGeom prst="rect">
            <a:avLst/>
          </a:prstGeom>
        </p:spPr>
      </p:pic>
    </p:spTree>
    <p:extLst>
      <p:ext uri="{BB962C8B-B14F-4D97-AF65-F5344CB8AC3E}">
        <p14:creationId xmlns:p14="http://schemas.microsoft.com/office/powerpoint/2010/main" val="36503288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625600" y="1597025"/>
            <a:ext cx="9753600" cy="3395663"/>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3825884A-AC1C-41C6-A91C-2CA39DCC6665}" type="datetimeFigureOut">
              <a:rPr lang="es-MX" smtClean="0">
                <a:solidFill>
                  <a:prstClr val="black">
                    <a:tint val="75000"/>
                  </a:prstClr>
                </a:solidFill>
              </a:rPr>
              <a:pPr/>
              <a:t>27/11/2018</a:t>
            </a:fld>
            <a:endParaRPr lang="es-MX"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F433643-E7B1-4CCD-92C3-70939184505B}"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357131874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3825884A-AC1C-41C6-A91C-2CA39DCC6665}" type="datetimeFigureOut">
              <a:rPr lang="es-MX" smtClean="0">
                <a:solidFill>
                  <a:prstClr val="black">
                    <a:tint val="75000"/>
                  </a:prstClr>
                </a:solidFill>
              </a:rPr>
              <a:pPr/>
              <a:t>27/11/2018</a:t>
            </a:fld>
            <a:endParaRPr lang="es-MX"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F433643-E7B1-4CCD-92C3-70939184505B}"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2353885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95350" y="650875"/>
            <a:ext cx="4194175" cy="2274888"/>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dirty="0">
              <a:sym typeface="Helvetica Light" charset="0"/>
            </a:endParaRPr>
          </a:p>
        </p:txBody>
      </p:sp>
      <p:sp>
        <p:nvSpPr>
          <p:cNvPr id="4" name="Marcador de texto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Rectangle 3"/>
          <p:cNvSpPr>
            <a:spLocks noGrp="1"/>
          </p:cNvSpPr>
          <p:nvPr>
            <p:ph type="sldNum" sz="quarter" idx="10"/>
          </p:nvPr>
        </p:nvSpPr>
        <p:spPr>
          <a:ln/>
        </p:spPr>
        <p:txBody>
          <a:bodyPr/>
          <a:lstStyle>
            <a:lvl1pPr>
              <a:defRPr/>
            </a:lvl1pPr>
          </a:lstStyle>
          <a:p>
            <a:pPr>
              <a:defRPr/>
            </a:pPr>
            <a:fld id="{371468C0-F977-477F-8E0B-5F75FBCFDE31}" type="slidenum">
              <a:rPr lang="es-MX" altLang="es-MX"/>
              <a:pPr>
                <a:defRPr/>
              </a:pPr>
              <a:t>‹Nº›</a:t>
            </a:fld>
            <a:endParaRPr lang="es-MX" altLang="es-MX" dirty="0"/>
          </a:p>
        </p:txBody>
      </p:sp>
    </p:spTree>
    <p:extLst>
      <p:ext uri="{BB962C8B-B14F-4D97-AF65-F5344CB8AC3E}">
        <p14:creationId xmlns:p14="http://schemas.microsoft.com/office/powerpoint/2010/main" val="22477294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87413" y="2432050"/>
            <a:ext cx="11217275" cy="4056063"/>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87413" y="6527800"/>
            <a:ext cx="11217275" cy="213360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3825884A-AC1C-41C6-A91C-2CA39DCC6665}" type="datetimeFigureOut">
              <a:rPr lang="es-MX" smtClean="0">
                <a:solidFill>
                  <a:prstClr val="black">
                    <a:tint val="75000"/>
                  </a:prstClr>
                </a:solidFill>
              </a:rPr>
              <a:pPr/>
              <a:t>27/11/2018</a:t>
            </a:fld>
            <a:endParaRPr lang="es-MX"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F433643-E7B1-4CCD-92C3-70939184505B}"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333943778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93763" y="2597150"/>
            <a:ext cx="5532437" cy="61880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578600" y="2597150"/>
            <a:ext cx="5532438" cy="61880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3825884A-AC1C-41C6-A91C-2CA39DCC6665}" type="datetimeFigureOut">
              <a:rPr lang="es-MX" smtClean="0">
                <a:solidFill>
                  <a:prstClr val="black">
                    <a:tint val="75000"/>
                  </a:prstClr>
                </a:solidFill>
              </a:rPr>
              <a:pPr/>
              <a:t>27/11/2018</a:t>
            </a:fld>
            <a:endParaRPr lang="es-MX"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EF433643-E7B1-4CCD-92C3-70939184505B}"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300247730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95350" y="519113"/>
            <a:ext cx="11217275" cy="1885950"/>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95350" y="3562350"/>
            <a:ext cx="5502275" cy="5240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583363" y="3562350"/>
            <a:ext cx="5529262" cy="5240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3825884A-AC1C-41C6-A91C-2CA39DCC6665}" type="datetimeFigureOut">
              <a:rPr lang="es-MX" smtClean="0">
                <a:solidFill>
                  <a:prstClr val="black">
                    <a:tint val="75000"/>
                  </a:prstClr>
                </a:solidFill>
              </a:rPr>
              <a:pPr/>
              <a:t>27/11/2018</a:t>
            </a:fld>
            <a:endParaRPr lang="es-MX" dirty="0">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MX" dirty="0">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EF433643-E7B1-4CCD-92C3-70939184505B}"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130028796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3825884A-AC1C-41C6-A91C-2CA39DCC6665}" type="datetimeFigureOut">
              <a:rPr lang="es-MX" smtClean="0">
                <a:solidFill>
                  <a:prstClr val="black">
                    <a:tint val="75000"/>
                  </a:prstClr>
                </a:solidFill>
              </a:rPr>
              <a:pPr/>
              <a:t>27/11/2018</a:t>
            </a:fld>
            <a:endParaRPr lang="es-MX" dirty="0">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MX" dirty="0">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EF433643-E7B1-4CCD-92C3-70939184505B}"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306459897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825884A-AC1C-41C6-A91C-2CA39DCC6665}" type="datetimeFigureOut">
              <a:rPr lang="es-MX" smtClean="0">
                <a:solidFill>
                  <a:prstClr val="black">
                    <a:tint val="75000"/>
                  </a:prstClr>
                </a:solidFill>
              </a:rPr>
              <a:pPr/>
              <a:t>27/11/2018</a:t>
            </a:fld>
            <a:endParaRPr lang="es-MX" dirty="0">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MX" dirty="0">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EF433643-E7B1-4CCD-92C3-70939184505B}"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139851214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95350" y="650875"/>
            <a:ext cx="4194175" cy="2274888"/>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3825884A-AC1C-41C6-A91C-2CA39DCC6665}" type="datetimeFigureOut">
              <a:rPr lang="es-MX" smtClean="0">
                <a:solidFill>
                  <a:prstClr val="black">
                    <a:tint val="75000"/>
                  </a:prstClr>
                </a:solidFill>
              </a:rPr>
              <a:pPr/>
              <a:t>27/11/2018</a:t>
            </a:fld>
            <a:endParaRPr lang="es-MX"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EF433643-E7B1-4CCD-92C3-70939184505B}"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128615565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95350" y="650875"/>
            <a:ext cx="4194175" cy="2274888"/>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Marcador de texto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3825884A-AC1C-41C6-A91C-2CA39DCC6665}" type="datetimeFigureOut">
              <a:rPr lang="es-MX" smtClean="0">
                <a:solidFill>
                  <a:prstClr val="black">
                    <a:tint val="75000"/>
                  </a:prstClr>
                </a:solidFill>
              </a:rPr>
              <a:pPr/>
              <a:t>27/11/2018</a:t>
            </a:fld>
            <a:endParaRPr lang="es-MX"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EF433643-E7B1-4CCD-92C3-70939184505B}"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170819491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3825884A-AC1C-41C6-A91C-2CA39DCC6665}" type="datetimeFigureOut">
              <a:rPr lang="es-MX" smtClean="0">
                <a:solidFill>
                  <a:prstClr val="black">
                    <a:tint val="75000"/>
                  </a:prstClr>
                </a:solidFill>
              </a:rPr>
              <a:pPr/>
              <a:t>27/11/2018</a:t>
            </a:fld>
            <a:endParaRPr lang="es-MX"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F433643-E7B1-4CCD-92C3-70939184505B}"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315955914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307513" y="519113"/>
            <a:ext cx="2803525" cy="8266112"/>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93763" y="519113"/>
            <a:ext cx="8261350" cy="8266112"/>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3825884A-AC1C-41C6-A91C-2CA39DCC6665}" type="datetimeFigureOut">
              <a:rPr lang="es-MX" smtClean="0">
                <a:solidFill>
                  <a:prstClr val="black">
                    <a:tint val="75000"/>
                  </a:prstClr>
                </a:solidFill>
              </a:rPr>
              <a:pPr/>
              <a:t>27/11/2018</a:t>
            </a:fld>
            <a:endParaRPr lang="es-MX"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F433643-E7B1-4CCD-92C3-70939184505B}"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319691309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3825884A-AC1C-41C6-A91C-2CA39DCC6665}" type="datetimeFigureOut">
              <a:rPr lang="es-MX" smtClean="0">
                <a:solidFill>
                  <a:prstClr val="black">
                    <a:tint val="75000"/>
                  </a:prstClr>
                </a:solidFill>
              </a:rPr>
              <a:pPr/>
              <a:t>27/11/2018</a:t>
            </a:fld>
            <a:endParaRPr lang="es-MX" dirty="0">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MX" dirty="0">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EF433643-E7B1-4CCD-92C3-70939184505B}"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val="3300806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3.jpg"/><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image" Target="../media/image2.png"/><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1.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5.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3.jp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3.jp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image" Target="../media/image3.jpg"/><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image" Target="../media/image3.jpg"/><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2.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9.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952500" y="444500"/>
            <a:ext cx="110998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s-MX" altLang="es-MX">
                <a:sym typeface="Helvetica Light" charset="0"/>
              </a:rPr>
              <a:t>Click to edit Master title style</a:t>
            </a:r>
          </a:p>
        </p:txBody>
      </p:sp>
      <p:sp>
        <p:nvSpPr>
          <p:cNvPr id="1027" name="Rectangle 2"/>
          <p:cNvSpPr>
            <a:spLocks noGrp="1"/>
          </p:cNvSpPr>
          <p:nvPr>
            <p:ph type="body" idx="1"/>
          </p:nvPr>
        </p:nvSpPr>
        <p:spPr bwMode="auto">
          <a:xfrm>
            <a:off x="952500" y="2603500"/>
            <a:ext cx="11099800" cy="628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s-MX" altLang="es-MX">
                <a:sym typeface="Helvetica Light" charset="0"/>
              </a:rPr>
              <a:t>Click to edit Master text styles</a:t>
            </a:r>
          </a:p>
          <a:p>
            <a:pPr lvl="1"/>
            <a:r>
              <a:rPr lang="es-MX" altLang="es-MX">
                <a:sym typeface="Helvetica Light" charset="0"/>
              </a:rPr>
              <a:t>Second level</a:t>
            </a:r>
          </a:p>
          <a:p>
            <a:pPr lvl="2"/>
            <a:r>
              <a:rPr lang="es-MX" altLang="es-MX">
                <a:sym typeface="Helvetica Light" charset="0"/>
              </a:rPr>
              <a:t>Third level</a:t>
            </a:r>
          </a:p>
          <a:p>
            <a:pPr lvl="3"/>
            <a:r>
              <a:rPr lang="es-MX" altLang="es-MX">
                <a:sym typeface="Helvetica Light" charset="0"/>
              </a:rPr>
              <a:t>Fourth level</a:t>
            </a:r>
          </a:p>
          <a:p>
            <a:pPr lvl="4"/>
            <a:r>
              <a:rPr lang="es-MX" altLang="es-MX">
                <a:sym typeface="Helvetica Light" charset="0"/>
              </a:rPr>
              <a:t>Fifth level</a:t>
            </a:r>
          </a:p>
        </p:txBody>
      </p:sp>
      <p:sp>
        <p:nvSpPr>
          <p:cNvPr id="2" name="Rectangle 3"/>
          <p:cNvSpPr>
            <a:spLocks noGrp="1"/>
          </p:cNvSpPr>
          <p:nvPr>
            <p:ph type="sldNum" sz="quarter" idx="2"/>
          </p:nvPr>
        </p:nvSpPr>
        <p:spPr bwMode="auto">
          <a:xfrm>
            <a:off x="6310313" y="9251950"/>
            <a:ext cx="369887"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50800" tIns="50800" rIns="50800" bIns="50800" numCol="1" anchor="t" anchorCtr="0" compatLnSpc="1">
            <a:prstTxWarp prst="textNoShape">
              <a:avLst/>
            </a:prstTxWarp>
          </a:bodyPr>
          <a:lstStyle>
            <a:lvl1pPr algn="ctr" eaLnBrk="1">
              <a:defRPr sz="1800"/>
            </a:lvl1pPr>
          </a:lstStyle>
          <a:p>
            <a:pPr>
              <a:defRPr/>
            </a:pPr>
            <a:fld id="{46192725-6A17-4026-9F37-19C6A2203291}" type="slidenum">
              <a:rPr lang="es-MX" altLang="es-MX"/>
              <a:pPr>
                <a:defRPr/>
              </a:pPr>
              <a:t>‹Nº›</a:t>
            </a:fld>
            <a:endParaRPr lang="es-MX" altLang="es-MX"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84200" rtl="0" eaLnBrk="0" fontAlgn="base" hangingPunct="0">
        <a:spcBef>
          <a:spcPct val="0"/>
        </a:spcBef>
        <a:spcAft>
          <a:spcPct val="0"/>
        </a:spcAft>
        <a:defRPr sz="8000" kern="1200">
          <a:solidFill>
            <a:srgbClr val="000000"/>
          </a:solidFill>
          <a:latin typeface="+mj-lt"/>
          <a:ea typeface="+mj-ea"/>
          <a:cs typeface="+mj-cs"/>
          <a:sym typeface="Helvetica Light" charset="0"/>
        </a:defRPr>
      </a:lvl1pPr>
      <a:lvl2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2pPr>
      <a:lvl3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3pPr>
      <a:lvl4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4pPr>
      <a:lvl5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9pPr>
    </p:titleStyle>
    <p:bodyStyle>
      <a:lvl1pPr marL="444500" indent="-444500" algn="l" defTabSz="584200" rtl="0" eaLnBrk="0" fontAlgn="base" hangingPunct="0">
        <a:spcBef>
          <a:spcPts val="4200"/>
        </a:spcBef>
        <a:spcAft>
          <a:spcPct val="0"/>
        </a:spcAft>
        <a:buSzPct val="75000"/>
        <a:buChar char="•"/>
        <a:defRPr sz="3600" kern="1200">
          <a:solidFill>
            <a:srgbClr val="000000"/>
          </a:solidFill>
          <a:latin typeface="+mn-lt"/>
          <a:ea typeface="+mn-ea"/>
          <a:cs typeface="+mn-cs"/>
          <a:sym typeface="Helvetica Light" charset="0"/>
        </a:defRPr>
      </a:lvl1pPr>
      <a:lvl2pPr marL="889000" indent="-444500" algn="l" defTabSz="584200" rtl="0" eaLnBrk="0" fontAlgn="base" hangingPunct="0">
        <a:spcBef>
          <a:spcPts val="4200"/>
        </a:spcBef>
        <a:spcAft>
          <a:spcPct val="0"/>
        </a:spcAft>
        <a:buSzPct val="75000"/>
        <a:buChar char="•"/>
        <a:defRPr sz="3600" kern="1200">
          <a:solidFill>
            <a:srgbClr val="000000"/>
          </a:solidFill>
          <a:latin typeface="+mn-lt"/>
          <a:ea typeface="+mn-ea"/>
          <a:cs typeface="+mn-cs"/>
          <a:sym typeface="Helvetica Light" charset="0"/>
        </a:defRPr>
      </a:lvl2pPr>
      <a:lvl3pPr marL="1333500" indent="-444500" algn="l" defTabSz="584200" rtl="0" eaLnBrk="0" fontAlgn="base" hangingPunct="0">
        <a:spcBef>
          <a:spcPts val="4200"/>
        </a:spcBef>
        <a:spcAft>
          <a:spcPct val="0"/>
        </a:spcAft>
        <a:buSzPct val="75000"/>
        <a:buChar char="•"/>
        <a:defRPr sz="3600" kern="1200">
          <a:solidFill>
            <a:srgbClr val="000000"/>
          </a:solidFill>
          <a:latin typeface="+mn-lt"/>
          <a:ea typeface="+mn-ea"/>
          <a:cs typeface="+mn-cs"/>
          <a:sym typeface="Helvetica Light" charset="0"/>
        </a:defRPr>
      </a:lvl3pPr>
      <a:lvl4pPr marL="1778000" indent="-444500" algn="l" defTabSz="584200" rtl="0" eaLnBrk="0" fontAlgn="base" hangingPunct="0">
        <a:spcBef>
          <a:spcPts val="4200"/>
        </a:spcBef>
        <a:spcAft>
          <a:spcPct val="0"/>
        </a:spcAft>
        <a:buSzPct val="75000"/>
        <a:buChar char="•"/>
        <a:defRPr sz="3600" kern="1200">
          <a:solidFill>
            <a:srgbClr val="000000"/>
          </a:solidFill>
          <a:latin typeface="+mn-lt"/>
          <a:ea typeface="+mn-ea"/>
          <a:cs typeface="+mn-cs"/>
          <a:sym typeface="Helvetica Light" charset="0"/>
        </a:defRPr>
      </a:lvl4pPr>
      <a:lvl5pPr marL="2222500" indent="-444500" algn="l" defTabSz="584200" rtl="0" eaLnBrk="0" fontAlgn="base" hangingPunct="0">
        <a:spcBef>
          <a:spcPts val="4200"/>
        </a:spcBef>
        <a:spcAft>
          <a:spcPct val="0"/>
        </a:spcAft>
        <a:buSzPct val="75000"/>
        <a:buChar char="•"/>
        <a:defRPr sz="3600" kern="1200">
          <a:solidFill>
            <a:srgbClr val="000000"/>
          </a:solidFill>
          <a:latin typeface="+mn-lt"/>
          <a:ea typeface="+mn-ea"/>
          <a:cs typeface="+mn-cs"/>
          <a:sym typeface="Helvetica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93763" y="519113"/>
            <a:ext cx="11217275" cy="188595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93763" y="2597150"/>
            <a:ext cx="11217275" cy="6188075"/>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93763" y="9040813"/>
            <a:ext cx="2925762" cy="519112"/>
          </a:xfrm>
          <a:prstGeom prst="rect">
            <a:avLst/>
          </a:prstGeom>
        </p:spPr>
        <p:txBody>
          <a:bodyPr vert="horz" lIns="91440" tIns="45720" rIns="91440" bIns="45720" rtlCol="0" anchor="ctr"/>
          <a:lstStyle>
            <a:lvl1pPr algn="l">
              <a:defRPr sz="1200">
                <a:solidFill>
                  <a:schemeClr val="tx1">
                    <a:tint val="75000"/>
                  </a:schemeClr>
                </a:solidFill>
              </a:defRPr>
            </a:lvl1pPr>
          </a:lstStyle>
          <a:p>
            <a:fld id="{D2CE288D-63D2-4FC4-8772-495C28E97B21}" type="datetime1">
              <a:rPr lang="es-MX" smtClean="0"/>
              <a:t>27/11/2018</a:t>
            </a:fld>
            <a:endParaRPr lang="es-MX" dirty="0"/>
          </a:p>
        </p:txBody>
      </p:sp>
      <p:sp>
        <p:nvSpPr>
          <p:cNvPr id="5" name="Marcador de pie de página 4"/>
          <p:cNvSpPr>
            <a:spLocks noGrp="1"/>
          </p:cNvSpPr>
          <p:nvPr>
            <p:ph type="ftr" sz="quarter" idx="3"/>
          </p:nvPr>
        </p:nvSpPr>
        <p:spPr>
          <a:xfrm>
            <a:off x="4308475" y="9040813"/>
            <a:ext cx="4387850" cy="5191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Marcador de número de diapositiva 5"/>
          <p:cNvSpPr>
            <a:spLocks noGrp="1"/>
          </p:cNvSpPr>
          <p:nvPr>
            <p:ph type="sldNum" sz="quarter" idx="4"/>
          </p:nvPr>
        </p:nvSpPr>
        <p:spPr>
          <a:xfrm>
            <a:off x="9185275" y="9040813"/>
            <a:ext cx="2925763" cy="519112"/>
          </a:xfrm>
          <a:prstGeom prst="rect">
            <a:avLst/>
          </a:prstGeom>
        </p:spPr>
        <p:txBody>
          <a:bodyPr vert="horz" lIns="91440" tIns="45720" rIns="91440" bIns="45720" rtlCol="0" anchor="ctr"/>
          <a:lstStyle>
            <a:lvl1pPr algn="r">
              <a:defRPr sz="1200">
                <a:solidFill>
                  <a:schemeClr val="tx1">
                    <a:tint val="75000"/>
                  </a:schemeClr>
                </a:solidFill>
              </a:defRPr>
            </a:lvl1pPr>
          </a:lstStyle>
          <a:p>
            <a:fld id="{EF433643-E7B1-4CCD-92C3-70939184505B}" type="slidenum">
              <a:rPr lang="es-MX" smtClean="0"/>
              <a:t>‹Nº›</a:t>
            </a:fld>
            <a:endParaRPr lang="es-MX" dirty="0"/>
          </a:p>
        </p:txBody>
      </p:sp>
      <p:pic>
        <p:nvPicPr>
          <p:cNvPr id="7" name="Imagen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13004800" cy="9753600"/>
          </a:xfrm>
          <a:prstGeom prst="rect">
            <a:avLst/>
          </a:prstGeom>
        </p:spPr>
      </p:pic>
    </p:spTree>
    <p:extLst>
      <p:ext uri="{BB962C8B-B14F-4D97-AF65-F5344CB8AC3E}">
        <p14:creationId xmlns:p14="http://schemas.microsoft.com/office/powerpoint/2010/main" val="1941544633"/>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952501" y="444501"/>
            <a:ext cx="11099801"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s-MX" altLang="es-MX">
                <a:sym typeface="Helvetica Light" charset="0"/>
              </a:rPr>
              <a:t>Click to edit Master title style</a:t>
            </a:r>
          </a:p>
        </p:txBody>
      </p:sp>
      <p:sp>
        <p:nvSpPr>
          <p:cNvPr id="1027" name="Rectangle 2"/>
          <p:cNvSpPr>
            <a:spLocks noGrp="1"/>
          </p:cNvSpPr>
          <p:nvPr>
            <p:ph type="body" idx="1"/>
          </p:nvPr>
        </p:nvSpPr>
        <p:spPr bwMode="auto">
          <a:xfrm>
            <a:off x="952501" y="2603501"/>
            <a:ext cx="11099801" cy="628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s-MX" altLang="es-MX">
                <a:sym typeface="Helvetica Light" charset="0"/>
              </a:rPr>
              <a:t>Click to edit Master text styles</a:t>
            </a:r>
          </a:p>
          <a:p>
            <a:pPr lvl="1"/>
            <a:r>
              <a:rPr lang="es-MX" altLang="es-MX">
                <a:sym typeface="Helvetica Light" charset="0"/>
              </a:rPr>
              <a:t>Second level</a:t>
            </a:r>
          </a:p>
          <a:p>
            <a:pPr lvl="2"/>
            <a:r>
              <a:rPr lang="es-MX" altLang="es-MX">
                <a:sym typeface="Helvetica Light" charset="0"/>
              </a:rPr>
              <a:t>Third level</a:t>
            </a:r>
          </a:p>
          <a:p>
            <a:pPr lvl="3"/>
            <a:r>
              <a:rPr lang="es-MX" altLang="es-MX">
                <a:sym typeface="Helvetica Light" charset="0"/>
              </a:rPr>
              <a:t>Fourth level</a:t>
            </a:r>
          </a:p>
          <a:p>
            <a:pPr lvl="4"/>
            <a:r>
              <a:rPr lang="es-MX" altLang="es-MX">
                <a:sym typeface="Helvetica Light" charset="0"/>
              </a:rPr>
              <a:t>Fifth level</a:t>
            </a:r>
          </a:p>
        </p:txBody>
      </p:sp>
      <p:sp>
        <p:nvSpPr>
          <p:cNvPr id="2" name="Rectangle 3"/>
          <p:cNvSpPr>
            <a:spLocks noGrp="1"/>
          </p:cNvSpPr>
          <p:nvPr>
            <p:ph type="sldNum" sz="quarter" idx="2"/>
          </p:nvPr>
        </p:nvSpPr>
        <p:spPr bwMode="auto">
          <a:xfrm>
            <a:off x="6310314" y="9251950"/>
            <a:ext cx="369887" cy="3810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50800" tIns="50800" rIns="50800" bIns="50800" numCol="1" anchor="t" anchorCtr="0" compatLnSpc="1">
            <a:prstTxWarp prst="textNoShape">
              <a:avLst/>
            </a:prstTxWarp>
          </a:bodyPr>
          <a:lstStyle>
            <a:lvl1pPr algn="ctr" eaLnBrk="1">
              <a:defRPr sz="1350"/>
            </a:lvl1pPr>
          </a:lstStyle>
          <a:p>
            <a:pPr>
              <a:defRPr/>
            </a:pPr>
            <a:fld id="{46192725-6A17-4026-9F37-19C6A2203291}" type="slidenum">
              <a:rPr lang="es-MX" altLang="es-MX"/>
              <a:pPr>
                <a:defRPr/>
              </a:pPr>
              <a:t>‹Nº›</a:t>
            </a:fld>
            <a:endParaRPr lang="es-MX" altLang="es-MX" dirty="0"/>
          </a:p>
        </p:txBody>
      </p:sp>
    </p:spTree>
    <p:extLst>
      <p:ext uri="{BB962C8B-B14F-4D97-AF65-F5344CB8AC3E}">
        <p14:creationId xmlns:p14="http://schemas.microsoft.com/office/powerpoint/2010/main" val="2837663629"/>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ctr" defTabSz="438148" rtl="0" eaLnBrk="0" fontAlgn="base" hangingPunct="0">
        <a:spcBef>
          <a:spcPct val="0"/>
        </a:spcBef>
        <a:spcAft>
          <a:spcPct val="0"/>
        </a:spcAft>
        <a:defRPr sz="6000" kern="1200">
          <a:solidFill>
            <a:srgbClr val="000000"/>
          </a:solidFill>
          <a:latin typeface="+mj-lt"/>
          <a:ea typeface="+mj-ea"/>
          <a:cs typeface="+mj-cs"/>
          <a:sym typeface="Helvetica Light" charset="0"/>
        </a:defRPr>
      </a:lvl1pPr>
      <a:lvl2pPr algn="ctr" defTabSz="438148" rtl="0" eaLnBrk="0" fontAlgn="base" hangingPunct="0">
        <a:spcBef>
          <a:spcPct val="0"/>
        </a:spcBef>
        <a:spcAft>
          <a:spcPct val="0"/>
        </a:spcAft>
        <a:defRPr sz="6000">
          <a:solidFill>
            <a:srgbClr val="000000"/>
          </a:solidFill>
          <a:latin typeface="Helvetica Light" charset="0"/>
          <a:ea typeface="Helvetica Light" charset="0"/>
          <a:cs typeface="Helvetica Light" charset="0"/>
          <a:sym typeface="Helvetica Light" charset="0"/>
        </a:defRPr>
      </a:lvl2pPr>
      <a:lvl3pPr algn="ctr" defTabSz="438148" rtl="0" eaLnBrk="0" fontAlgn="base" hangingPunct="0">
        <a:spcBef>
          <a:spcPct val="0"/>
        </a:spcBef>
        <a:spcAft>
          <a:spcPct val="0"/>
        </a:spcAft>
        <a:defRPr sz="6000">
          <a:solidFill>
            <a:srgbClr val="000000"/>
          </a:solidFill>
          <a:latin typeface="Helvetica Light" charset="0"/>
          <a:ea typeface="Helvetica Light" charset="0"/>
          <a:cs typeface="Helvetica Light" charset="0"/>
          <a:sym typeface="Helvetica Light" charset="0"/>
        </a:defRPr>
      </a:lvl3pPr>
      <a:lvl4pPr algn="ctr" defTabSz="438148" rtl="0" eaLnBrk="0" fontAlgn="base" hangingPunct="0">
        <a:spcBef>
          <a:spcPct val="0"/>
        </a:spcBef>
        <a:spcAft>
          <a:spcPct val="0"/>
        </a:spcAft>
        <a:defRPr sz="6000">
          <a:solidFill>
            <a:srgbClr val="000000"/>
          </a:solidFill>
          <a:latin typeface="Helvetica Light" charset="0"/>
          <a:ea typeface="Helvetica Light" charset="0"/>
          <a:cs typeface="Helvetica Light" charset="0"/>
          <a:sym typeface="Helvetica Light" charset="0"/>
        </a:defRPr>
      </a:lvl4pPr>
      <a:lvl5pPr algn="ctr" defTabSz="438148" rtl="0" eaLnBrk="0" fontAlgn="base" hangingPunct="0">
        <a:spcBef>
          <a:spcPct val="0"/>
        </a:spcBef>
        <a:spcAft>
          <a:spcPct val="0"/>
        </a:spcAft>
        <a:defRPr sz="6000">
          <a:solidFill>
            <a:srgbClr val="000000"/>
          </a:solidFill>
          <a:latin typeface="Helvetica Light" charset="0"/>
          <a:ea typeface="Helvetica Light" charset="0"/>
          <a:cs typeface="Helvetica Light" charset="0"/>
          <a:sym typeface="Helvetica Light" charset="0"/>
        </a:defRPr>
      </a:lvl5pPr>
      <a:lvl6pPr marL="342898" algn="ctr" defTabSz="438148" rtl="0" fontAlgn="base" hangingPunct="0">
        <a:spcBef>
          <a:spcPct val="0"/>
        </a:spcBef>
        <a:spcAft>
          <a:spcPct val="0"/>
        </a:spcAft>
        <a:defRPr sz="6000">
          <a:solidFill>
            <a:srgbClr val="000000"/>
          </a:solidFill>
          <a:latin typeface="Helvetica Light" charset="0"/>
          <a:ea typeface="Helvetica Light" charset="0"/>
          <a:cs typeface="Helvetica Light" charset="0"/>
          <a:sym typeface="Helvetica Light" charset="0"/>
        </a:defRPr>
      </a:lvl6pPr>
      <a:lvl7pPr marL="685797" algn="ctr" defTabSz="438148" rtl="0" fontAlgn="base" hangingPunct="0">
        <a:spcBef>
          <a:spcPct val="0"/>
        </a:spcBef>
        <a:spcAft>
          <a:spcPct val="0"/>
        </a:spcAft>
        <a:defRPr sz="6000">
          <a:solidFill>
            <a:srgbClr val="000000"/>
          </a:solidFill>
          <a:latin typeface="Helvetica Light" charset="0"/>
          <a:ea typeface="Helvetica Light" charset="0"/>
          <a:cs typeface="Helvetica Light" charset="0"/>
          <a:sym typeface="Helvetica Light" charset="0"/>
        </a:defRPr>
      </a:lvl7pPr>
      <a:lvl8pPr marL="1028696" algn="ctr" defTabSz="438148" rtl="0" fontAlgn="base" hangingPunct="0">
        <a:spcBef>
          <a:spcPct val="0"/>
        </a:spcBef>
        <a:spcAft>
          <a:spcPct val="0"/>
        </a:spcAft>
        <a:defRPr sz="6000">
          <a:solidFill>
            <a:srgbClr val="000000"/>
          </a:solidFill>
          <a:latin typeface="Helvetica Light" charset="0"/>
          <a:ea typeface="Helvetica Light" charset="0"/>
          <a:cs typeface="Helvetica Light" charset="0"/>
          <a:sym typeface="Helvetica Light" charset="0"/>
        </a:defRPr>
      </a:lvl8pPr>
      <a:lvl9pPr marL="1371594" algn="ctr" defTabSz="438148" rtl="0" fontAlgn="base" hangingPunct="0">
        <a:spcBef>
          <a:spcPct val="0"/>
        </a:spcBef>
        <a:spcAft>
          <a:spcPct val="0"/>
        </a:spcAft>
        <a:defRPr sz="6000">
          <a:solidFill>
            <a:srgbClr val="000000"/>
          </a:solidFill>
          <a:latin typeface="Helvetica Light" charset="0"/>
          <a:ea typeface="Helvetica Light" charset="0"/>
          <a:cs typeface="Helvetica Light" charset="0"/>
          <a:sym typeface="Helvetica Light" charset="0"/>
        </a:defRPr>
      </a:lvl9pPr>
    </p:titleStyle>
    <p:bodyStyle>
      <a:lvl1pPr marL="333374" indent="-333374" algn="l" defTabSz="438148" rtl="0" eaLnBrk="0" fontAlgn="base" hangingPunct="0">
        <a:spcBef>
          <a:spcPts val="3150"/>
        </a:spcBef>
        <a:spcAft>
          <a:spcPct val="0"/>
        </a:spcAft>
        <a:buSzPct val="75000"/>
        <a:buChar char="•"/>
        <a:defRPr sz="2700" kern="1200">
          <a:solidFill>
            <a:srgbClr val="000000"/>
          </a:solidFill>
          <a:latin typeface="+mn-lt"/>
          <a:ea typeface="+mn-ea"/>
          <a:cs typeface="+mn-cs"/>
          <a:sym typeface="Helvetica Light" charset="0"/>
        </a:defRPr>
      </a:lvl1pPr>
      <a:lvl2pPr marL="666747" indent="-333374" algn="l" defTabSz="438148" rtl="0" eaLnBrk="0" fontAlgn="base" hangingPunct="0">
        <a:spcBef>
          <a:spcPts val="3150"/>
        </a:spcBef>
        <a:spcAft>
          <a:spcPct val="0"/>
        </a:spcAft>
        <a:buSzPct val="75000"/>
        <a:buChar char="•"/>
        <a:defRPr sz="2700" kern="1200">
          <a:solidFill>
            <a:srgbClr val="000000"/>
          </a:solidFill>
          <a:latin typeface="+mn-lt"/>
          <a:ea typeface="+mn-ea"/>
          <a:cs typeface="+mn-cs"/>
          <a:sym typeface="Helvetica Light" charset="0"/>
        </a:defRPr>
      </a:lvl2pPr>
      <a:lvl3pPr marL="1000121" indent="-333374" algn="l" defTabSz="438148" rtl="0" eaLnBrk="0" fontAlgn="base" hangingPunct="0">
        <a:spcBef>
          <a:spcPts val="3150"/>
        </a:spcBef>
        <a:spcAft>
          <a:spcPct val="0"/>
        </a:spcAft>
        <a:buSzPct val="75000"/>
        <a:buChar char="•"/>
        <a:defRPr sz="2700" kern="1200">
          <a:solidFill>
            <a:srgbClr val="000000"/>
          </a:solidFill>
          <a:latin typeface="+mn-lt"/>
          <a:ea typeface="+mn-ea"/>
          <a:cs typeface="+mn-cs"/>
          <a:sym typeface="Helvetica Light" charset="0"/>
        </a:defRPr>
      </a:lvl3pPr>
      <a:lvl4pPr marL="1333494" indent="-333374" algn="l" defTabSz="438148" rtl="0" eaLnBrk="0" fontAlgn="base" hangingPunct="0">
        <a:spcBef>
          <a:spcPts val="3150"/>
        </a:spcBef>
        <a:spcAft>
          <a:spcPct val="0"/>
        </a:spcAft>
        <a:buSzPct val="75000"/>
        <a:buChar char="•"/>
        <a:defRPr sz="2700" kern="1200">
          <a:solidFill>
            <a:srgbClr val="000000"/>
          </a:solidFill>
          <a:latin typeface="+mn-lt"/>
          <a:ea typeface="+mn-ea"/>
          <a:cs typeface="+mn-cs"/>
          <a:sym typeface="Helvetica Light" charset="0"/>
        </a:defRPr>
      </a:lvl4pPr>
      <a:lvl5pPr marL="1666868" indent="-333374" algn="l" defTabSz="438148" rtl="0" eaLnBrk="0" fontAlgn="base" hangingPunct="0">
        <a:spcBef>
          <a:spcPts val="3150"/>
        </a:spcBef>
        <a:spcAft>
          <a:spcPct val="0"/>
        </a:spcAft>
        <a:buSzPct val="75000"/>
        <a:buChar char="•"/>
        <a:defRPr sz="2700" kern="1200">
          <a:solidFill>
            <a:srgbClr val="000000"/>
          </a:solidFill>
          <a:latin typeface="+mn-lt"/>
          <a:ea typeface="+mn-ea"/>
          <a:cs typeface="+mn-cs"/>
          <a:sym typeface="Helvetica Light" charset="0"/>
        </a:defRPr>
      </a:lvl5pPr>
      <a:lvl6pPr marL="1885942"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1"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39"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37"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MX"/>
      </a:defPPr>
      <a:lvl1pPr marL="0" algn="l" defTabSz="685797" rtl="0" eaLnBrk="1" latinLnBrk="0" hangingPunct="1">
        <a:defRPr sz="1350" kern="1200">
          <a:solidFill>
            <a:schemeClr val="tx1"/>
          </a:solidFill>
          <a:latin typeface="+mn-lt"/>
          <a:ea typeface="+mn-ea"/>
          <a:cs typeface="+mn-cs"/>
        </a:defRPr>
      </a:lvl1pPr>
      <a:lvl2pPr marL="342898" algn="l" defTabSz="685797" rtl="0" eaLnBrk="1" latinLnBrk="0" hangingPunct="1">
        <a:defRPr sz="1350" kern="1200">
          <a:solidFill>
            <a:schemeClr val="tx1"/>
          </a:solidFill>
          <a:latin typeface="+mn-lt"/>
          <a:ea typeface="+mn-ea"/>
          <a:cs typeface="+mn-cs"/>
        </a:defRPr>
      </a:lvl2pPr>
      <a:lvl3pPr marL="685797" algn="l" defTabSz="685797" rtl="0" eaLnBrk="1" latinLnBrk="0" hangingPunct="1">
        <a:defRPr sz="1350" kern="1200">
          <a:solidFill>
            <a:schemeClr val="tx1"/>
          </a:solidFill>
          <a:latin typeface="+mn-lt"/>
          <a:ea typeface="+mn-ea"/>
          <a:cs typeface="+mn-cs"/>
        </a:defRPr>
      </a:lvl3pPr>
      <a:lvl4pPr marL="1028696" algn="l" defTabSz="685797" rtl="0" eaLnBrk="1" latinLnBrk="0" hangingPunct="1">
        <a:defRPr sz="1350" kern="1200">
          <a:solidFill>
            <a:schemeClr val="tx1"/>
          </a:solidFill>
          <a:latin typeface="+mn-lt"/>
          <a:ea typeface="+mn-ea"/>
          <a:cs typeface="+mn-cs"/>
        </a:defRPr>
      </a:lvl4pPr>
      <a:lvl5pPr marL="1371594" algn="l" defTabSz="685797" rtl="0" eaLnBrk="1" latinLnBrk="0" hangingPunct="1">
        <a:defRPr sz="1350" kern="1200">
          <a:solidFill>
            <a:schemeClr val="tx1"/>
          </a:solidFill>
          <a:latin typeface="+mn-lt"/>
          <a:ea typeface="+mn-ea"/>
          <a:cs typeface="+mn-cs"/>
        </a:defRPr>
      </a:lvl5pPr>
      <a:lvl6pPr marL="1714493" algn="l" defTabSz="685797" rtl="0" eaLnBrk="1" latinLnBrk="0" hangingPunct="1">
        <a:defRPr sz="1350" kern="1200">
          <a:solidFill>
            <a:schemeClr val="tx1"/>
          </a:solidFill>
          <a:latin typeface="+mn-lt"/>
          <a:ea typeface="+mn-ea"/>
          <a:cs typeface="+mn-cs"/>
        </a:defRPr>
      </a:lvl6pPr>
      <a:lvl7pPr marL="2057391" algn="l" defTabSz="685797" rtl="0" eaLnBrk="1" latinLnBrk="0" hangingPunct="1">
        <a:defRPr sz="1350" kern="1200">
          <a:solidFill>
            <a:schemeClr val="tx1"/>
          </a:solidFill>
          <a:latin typeface="+mn-lt"/>
          <a:ea typeface="+mn-ea"/>
          <a:cs typeface="+mn-cs"/>
        </a:defRPr>
      </a:lvl7pPr>
      <a:lvl8pPr marL="2400289" algn="l" defTabSz="685797" rtl="0" eaLnBrk="1" latinLnBrk="0" hangingPunct="1">
        <a:defRPr sz="1350" kern="1200">
          <a:solidFill>
            <a:schemeClr val="tx1"/>
          </a:solidFill>
          <a:latin typeface="+mn-lt"/>
          <a:ea typeface="+mn-ea"/>
          <a:cs typeface="+mn-cs"/>
        </a:defRPr>
      </a:lvl8pPr>
      <a:lvl9pPr marL="2743189" algn="l" defTabSz="685797"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93763" y="519113"/>
            <a:ext cx="11217275" cy="188595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93763" y="2597150"/>
            <a:ext cx="11217275" cy="6188075"/>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93763" y="9040813"/>
            <a:ext cx="2925762" cy="519112"/>
          </a:xfrm>
          <a:prstGeom prst="rect">
            <a:avLst/>
          </a:prstGeom>
        </p:spPr>
        <p:txBody>
          <a:bodyPr vert="horz" lIns="91440" tIns="45720" rIns="91440" bIns="45720" rtlCol="0" anchor="ctr"/>
          <a:lstStyle>
            <a:lvl1pPr algn="l">
              <a:defRPr sz="1200">
                <a:solidFill>
                  <a:schemeClr val="tx1">
                    <a:tint val="75000"/>
                  </a:schemeClr>
                </a:solidFill>
              </a:defRPr>
            </a:lvl1pPr>
          </a:lstStyle>
          <a:p>
            <a:fld id="{3825884A-AC1C-41C6-A91C-2CA39DCC6665}" type="datetimeFigureOut">
              <a:rPr lang="es-MX" smtClean="0">
                <a:solidFill>
                  <a:prstClr val="black">
                    <a:tint val="75000"/>
                  </a:prstClr>
                </a:solidFill>
              </a:rPr>
              <a:pPr/>
              <a:t>27/11/2018</a:t>
            </a:fld>
            <a:endParaRPr lang="es-MX" dirty="0">
              <a:solidFill>
                <a:prstClr val="black">
                  <a:tint val="75000"/>
                </a:prstClr>
              </a:solidFill>
            </a:endParaRPr>
          </a:p>
        </p:txBody>
      </p:sp>
      <p:sp>
        <p:nvSpPr>
          <p:cNvPr id="5" name="Marcador de pie de página 4"/>
          <p:cNvSpPr>
            <a:spLocks noGrp="1"/>
          </p:cNvSpPr>
          <p:nvPr>
            <p:ph type="ftr" sz="quarter" idx="3"/>
          </p:nvPr>
        </p:nvSpPr>
        <p:spPr>
          <a:xfrm>
            <a:off x="4308475" y="9040813"/>
            <a:ext cx="4387850" cy="5191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solidFill>
                <a:prstClr val="black">
                  <a:tint val="75000"/>
                </a:prstClr>
              </a:solidFill>
            </a:endParaRPr>
          </a:p>
        </p:txBody>
      </p:sp>
      <p:sp>
        <p:nvSpPr>
          <p:cNvPr id="6" name="Marcador de número de diapositiva 5"/>
          <p:cNvSpPr>
            <a:spLocks noGrp="1"/>
          </p:cNvSpPr>
          <p:nvPr>
            <p:ph type="sldNum" sz="quarter" idx="4"/>
          </p:nvPr>
        </p:nvSpPr>
        <p:spPr>
          <a:xfrm>
            <a:off x="9185275" y="9040813"/>
            <a:ext cx="2925763" cy="519112"/>
          </a:xfrm>
          <a:prstGeom prst="rect">
            <a:avLst/>
          </a:prstGeom>
        </p:spPr>
        <p:txBody>
          <a:bodyPr vert="horz" lIns="91440" tIns="45720" rIns="91440" bIns="45720" rtlCol="0" anchor="ctr"/>
          <a:lstStyle>
            <a:lvl1pPr algn="r">
              <a:defRPr sz="1200">
                <a:solidFill>
                  <a:schemeClr val="tx1">
                    <a:tint val="75000"/>
                  </a:schemeClr>
                </a:solidFill>
              </a:defRPr>
            </a:lvl1pPr>
          </a:lstStyle>
          <a:p>
            <a:fld id="{EF433643-E7B1-4CCD-92C3-70939184505B}" type="slidenum">
              <a:rPr lang="es-MX" smtClean="0">
                <a:solidFill>
                  <a:prstClr val="black">
                    <a:tint val="75000"/>
                  </a:prstClr>
                </a:solidFill>
              </a:rPr>
              <a:pPr/>
              <a:t>‹Nº›</a:t>
            </a:fld>
            <a:endParaRPr lang="es-MX" dirty="0">
              <a:solidFill>
                <a:prstClr val="black">
                  <a:tint val="75000"/>
                </a:prstClr>
              </a:solidFill>
            </a:endParaRPr>
          </a:p>
        </p:txBody>
      </p:sp>
      <p:pic>
        <p:nvPicPr>
          <p:cNvPr id="7" name="Imagen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13004800" cy="9753600"/>
          </a:xfrm>
          <a:prstGeom prst="rect">
            <a:avLst/>
          </a:prstGeom>
        </p:spPr>
      </p:pic>
    </p:spTree>
    <p:extLst>
      <p:ext uri="{BB962C8B-B14F-4D97-AF65-F5344CB8AC3E}">
        <p14:creationId xmlns:p14="http://schemas.microsoft.com/office/powerpoint/2010/main" val="34664190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p:cNvPicPr>
            <a:picLocks noChangeAspect="1" noChangeArrowheads="1"/>
          </p:cNvPicPr>
          <p:nvPr/>
        </p:nvPicPr>
        <p:blipFill>
          <a:blip r:embed="rId14" cstate="print"/>
          <a:srcRect/>
          <a:stretch>
            <a:fillRect/>
          </a:stretch>
        </p:blipFill>
        <p:spPr bwMode="auto">
          <a:xfrm>
            <a:off x="0" y="0"/>
            <a:ext cx="13007058" cy="9755858"/>
          </a:xfrm>
          <a:prstGeom prst="rect">
            <a:avLst/>
          </a:prstGeom>
          <a:noFill/>
          <a:ln w="9525">
            <a:noFill/>
            <a:miter lim="800000"/>
            <a:headEnd/>
            <a:tailEnd/>
          </a:ln>
        </p:spPr>
      </p:pic>
      <p:pic>
        <p:nvPicPr>
          <p:cNvPr id="3" name="Picture 1" descr="pasted-image.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11611"/>
            <a:ext cx="13004800" cy="975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5618672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754" r:id="rId12"/>
  </p:sldLayoutIdLst>
  <p:transition/>
  <p:hf hdr="0" ftr="0" dt="0"/>
  <p:txStyles>
    <p:titleStyle>
      <a:lvl1pPr algn="ctr" rtl="0" eaLnBrk="0" fontAlgn="base" hangingPunct="0">
        <a:spcBef>
          <a:spcPct val="0"/>
        </a:spcBef>
        <a:spcAft>
          <a:spcPct val="0"/>
        </a:spcAft>
        <a:defRPr sz="6258">
          <a:solidFill>
            <a:schemeClr val="tx2"/>
          </a:solidFill>
          <a:latin typeface="+mj-lt"/>
          <a:ea typeface="+mj-ea"/>
          <a:cs typeface="+mj-cs"/>
        </a:defRPr>
      </a:lvl1pPr>
      <a:lvl2pPr algn="ctr" rtl="0" eaLnBrk="0" fontAlgn="base" hangingPunct="0">
        <a:spcBef>
          <a:spcPct val="0"/>
        </a:spcBef>
        <a:spcAft>
          <a:spcPct val="0"/>
        </a:spcAft>
        <a:defRPr sz="6258">
          <a:solidFill>
            <a:schemeClr val="tx2"/>
          </a:solidFill>
          <a:latin typeface="Times" charset="0"/>
        </a:defRPr>
      </a:lvl2pPr>
      <a:lvl3pPr algn="ctr" rtl="0" eaLnBrk="0" fontAlgn="base" hangingPunct="0">
        <a:spcBef>
          <a:spcPct val="0"/>
        </a:spcBef>
        <a:spcAft>
          <a:spcPct val="0"/>
        </a:spcAft>
        <a:defRPr sz="6258">
          <a:solidFill>
            <a:schemeClr val="tx2"/>
          </a:solidFill>
          <a:latin typeface="Times" charset="0"/>
        </a:defRPr>
      </a:lvl3pPr>
      <a:lvl4pPr algn="ctr" rtl="0" eaLnBrk="0" fontAlgn="base" hangingPunct="0">
        <a:spcBef>
          <a:spcPct val="0"/>
        </a:spcBef>
        <a:spcAft>
          <a:spcPct val="0"/>
        </a:spcAft>
        <a:defRPr sz="6258">
          <a:solidFill>
            <a:schemeClr val="tx2"/>
          </a:solidFill>
          <a:latin typeface="Times" charset="0"/>
        </a:defRPr>
      </a:lvl4pPr>
      <a:lvl5pPr algn="ctr" rtl="0" eaLnBrk="0" fontAlgn="base" hangingPunct="0">
        <a:spcBef>
          <a:spcPct val="0"/>
        </a:spcBef>
        <a:spcAft>
          <a:spcPct val="0"/>
        </a:spcAft>
        <a:defRPr sz="6258">
          <a:solidFill>
            <a:schemeClr val="tx2"/>
          </a:solidFill>
          <a:latin typeface="Times" charset="0"/>
        </a:defRPr>
      </a:lvl5pPr>
      <a:lvl6pPr marL="650230" algn="ctr" rtl="0" fontAlgn="base">
        <a:spcBef>
          <a:spcPct val="0"/>
        </a:spcBef>
        <a:spcAft>
          <a:spcPct val="0"/>
        </a:spcAft>
        <a:defRPr sz="6258">
          <a:solidFill>
            <a:schemeClr val="tx2"/>
          </a:solidFill>
          <a:latin typeface="Times" charset="0"/>
        </a:defRPr>
      </a:lvl6pPr>
      <a:lvl7pPr marL="1300460" algn="ctr" rtl="0" fontAlgn="base">
        <a:spcBef>
          <a:spcPct val="0"/>
        </a:spcBef>
        <a:spcAft>
          <a:spcPct val="0"/>
        </a:spcAft>
        <a:defRPr sz="6258">
          <a:solidFill>
            <a:schemeClr val="tx2"/>
          </a:solidFill>
          <a:latin typeface="Times" charset="0"/>
        </a:defRPr>
      </a:lvl7pPr>
      <a:lvl8pPr marL="1950690" algn="ctr" rtl="0" fontAlgn="base">
        <a:spcBef>
          <a:spcPct val="0"/>
        </a:spcBef>
        <a:spcAft>
          <a:spcPct val="0"/>
        </a:spcAft>
        <a:defRPr sz="6258">
          <a:solidFill>
            <a:schemeClr val="tx2"/>
          </a:solidFill>
          <a:latin typeface="Times" charset="0"/>
        </a:defRPr>
      </a:lvl8pPr>
      <a:lvl9pPr marL="2600919" algn="ctr" rtl="0" fontAlgn="base">
        <a:spcBef>
          <a:spcPct val="0"/>
        </a:spcBef>
        <a:spcAft>
          <a:spcPct val="0"/>
        </a:spcAft>
        <a:defRPr sz="6258">
          <a:solidFill>
            <a:schemeClr val="tx2"/>
          </a:solidFill>
          <a:latin typeface="Times" charset="0"/>
        </a:defRPr>
      </a:lvl9pPr>
    </p:titleStyle>
    <p:bodyStyle>
      <a:lvl1pPr marL="487672" indent="-487672" algn="l" rtl="0" eaLnBrk="0" fontAlgn="base" hangingPunct="0">
        <a:spcBef>
          <a:spcPct val="20000"/>
        </a:spcBef>
        <a:spcAft>
          <a:spcPct val="0"/>
        </a:spcAft>
        <a:buChar char="•"/>
        <a:defRPr sz="4551">
          <a:solidFill>
            <a:schemeClr val="tx1"/>
          </a:solidFill>
          <a:latin typeface="+mn-lt"/>
          <a:ea typeface="+mn-ea"/>
          <a:cs typeface="+mn-cs"/>
        </a:defRPr>
      </a:lvl1pPr>
      <a:lvl2pPr marL="1056623" indent="-406394" algn="l" rtl="0" eaLnBrk="0" fontAlgn="base" hangingPunct="0">
        <a:spcBef>
          <a:spcPct val="20000"/>
        </a:spcBef>
        <a:spcAft>
          <a:spcPct val="0"/>
        </a:spcAft>
        <a:buChar char="–"/>
        <a:defRPr sz="3982">
          <a:solidFill>
            <a:schemeClr val="tx1"/>
          </a:solidFill>
          <a:latin typeface="+mn-lt"/>
        </a:defRPr>
      </a:lvl2pPr>
      <a:lvl3pPr marL="1625575" indent="-325115" algn="l" rtl="0" eaLnBrk="0" fontAlgn="base" hangingPunct="0">
        <a:spcBef>
          <a:spcPct val="20000"/>
        </a:spcBef>
        <a:spcAft>
          <a:spcPct val="0"/>
        </a:spcAft>
        <a:buChar char="•"/>
        <a:defRPr sz="3413">
          <a:solidFill>
            <a:schemeClr val="tx1"/>
          </a:solidFill>
          <a:latin typeface="+mn-lt"/>
        </a:defRPr>
      </a:lvl3pPr>
      <a:lvl4pPr marL="2275804" indent="-325115" algn="l" rtl="0" eaLnBrk="0" fontAlgn="base" hangingPunct="0">
        <a:spcBef>
          <a:spcPct val="20000"/>
        </a:spcBef>
        <a:spcAft>
          <a:spcPct val="0"/>
        </a:spcAft>
        <a:buChar char="–"/>
        <a:defRPr sz="2844">
          <a:solidFill>
            <a:schemeClr val="tx1"/>
          </a:solidFill>
          <a:latin typeface="+mn-lt"/>
        </a:defRPr>
      </a:lvl4pPr>
      <a:lvl5pPr marL="2926034" indent="-325115" algn="l" rtl="0" eaLnBrk="0" fontAlgn="base" hangingPunct="0">
        <a:spcBef>
          <a:spcPct val="20000"/>
        </a:spcBef>
        <a:spcAft>
          <a:spcPct val="0"/>
        </a:spcAft>
        <a:buChar char="»"/>
        <a:defRPr sz="2844">
          <a:solidFill>
            <a:schemeClr val="tx1"/>
          </a:solidFill>
          <a:latin typeface="+mn-lt"/>
        </a:defRPr>
      </a:lvl5pPr>
      <a:lvl6pPr marL="3576264" indent="-325115" algn="l" rtl="0" fontAlgn="base">
        <a:spcBef>
          <a:spcPct val="20000"/>
        </a:spcBef>
        <a:spcAft>
          <a:spcPct val="0"/>
        </a:spcAft>
        <a:buChar char="»"/>
        <a:defRPr sz="2844">
          <a:solidFill>
            <a:schemeClr val="tx1"/>
          </a:solidFill>
          <a:latin typeface="+mn-lt"/>
        </a:defRPr>
      </a:lvl6pPr>
      <a:lvl7pPr marL="4226494" indent="-325115" algn="l" rtl="0" fontAlgn="base">
        <a:spcBef>
          <a:spcPct val="20000"/>
        </a:spcBef>
        <a:spcAft>
          <a:spcPct val="0"/>
        </a:spcAft>
        <a:buChar char="»"/>
        <a:defRPr sz="2844">
          <a:solidFill>
            <a:schemeClr val="tx1"/>
          </a:solidFill>
          <a:latin typeface="+mn-lt"/>
        </a:defRPr>
      </a:lvl7pPr>
      <a:lvl8pPr marL="4876724" indent="-325115" algn="l" rtl="0" fontAlgn="base">
        <a:spcBef>
          <a:spcPct val="20000"/>
        </a:spcBef>
        <a:spcAft>
          <a:spcPct val="0"/>
        </a:spcAft>
        <a:buChar char="»"/>
        <a:defRPr sz="2844">
          <a:solidFill>
            <a:schemeClr val="tx1"/>
          </a:solidFill>
          <a:latin typeface="+mn-lt"/>
        </a:defRPr>
      </a:lvl8pPr>
      <a:lvl9pPr marL="5526954" indent="-325115" algn="l" rtl="0" fontAlgn="base">
        <a:spcBef>
          <a:spcPct val="20000"/>
        </a:spcBef>
        <a:spcAft>
          <a:spcPct val="0"/>
        </a:spcAft>
        <a:buChar char="»"/>
        <a:defRPr sz="2844">
          <a:solidFill>
            <a:schemeClr val="tx1"/>
          </a:solidFill>
          <a:latin typeface="+mn-lt"/>
        </a:defRPr>
      </a:lvl9pPr>
    </p:bodyStyle>
    <p:otherStyle>
      <a:defPPr>
        <a:defRPr lang="es-MX"/>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93766" y="519116"/>
            <a:ext cx="11217274" cy="1885951"/>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93766" y="2597151"/>
            <a:ext cx="11217274" cy="6188075"/>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93764" y="9040815"/>
            <a:ext cx="2925761" cy="519113"/>
          </a:xfrm>
          <a:prstGeom prst="rect">
            <a:avLst/>
          </a:prstGeom>
        </p:spPr>
        <p:txBody>
          <a:bodyPr vert="horz" lIns="91440" tIns="45720" rIns="91440" bIns="45720" rtlCol="0" anchor="ctr"/>
          <a:lstStyle>
            <a:lvl1pPr algn="l">
              <a:defRPr sz="1200">
                <a:solidFill>
                  <a:schemeClr val="tx1">
                    <a:tint val="75000"/>
                  </a:schemeClr>
                </a:solidFill>
              </a:defRPr>
            </a:lvl1pPr>
          </a:lstStyle>
          <a:p>
            <a:fld id="{1FA8D3B7-9FF6-4416-9135-12397391337B}" type="datetime1">
              <a:rPr lang="es-MX" smtClean="0"/>
              <a:t>27/11/2018</a:t>
            </a:fld>
            <a:endParaRPr lang="es-MX" dirty="0"/>
          </a:p>
        </p:txBody>
      </p:sp>
      <p:sp>
        <p:nvSpPr>
          <p:cNvPr id="5" name="Marcador de pie de página 4"/>
          <p:cNvSpPr>
            <a:spLocks noGrp="1"/>
          </p:cNvSpPr>
          <p:nvPr>
            <p:ph type="ftr" sz="quarter" idx="3"/>
          </p:nvPr>
        </p:nvSpPr>
        <p:spPr>
          <a:xfrm>
            <a:off x="4308478" y="9040815"/>
            <a:ext cx="4387850" cy="51911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Marcador de número de diapositiva 5"/>
          <p:cNvSpPr>
            <a:spLocks noGrp="1"/>
          </p:cNvSpPr>
          <p:nvPr>
            <p:ph type="sldNum" sz="quarter" idx="4"/>
          </p:nvPr>
        </p:nvSpPr>
        <p:spPr>
          <a:xfrm>
            <a:off x="9185278" y="9040815"/>
            <a:ext cx="2925763" cy="519113"/>
          </a:xfrm>
          <a:prstGeom prst="rect">
            <a:avLst/>
          </a:prstGeom>
        </p:spPr>
        <p:txBody>
          <a:bodyPr vert="horz" lIns="91440" tIns="45720" rIns="91440" bIns="45720" rtlCol="0" anchor="ctr"/>
          <a:lstStyle>
            <a:lvl1pPr algn="r">
              <a:defRPr sz="1200">
                <a:solidFill>
                  <a:schemeClr val="tx1">
                    <a:tint val="75000"/>
                  </a:schemeClr>
                </a:solidFill>
              </a:defRPr>
            </a:lvl1pPr>
          </a:lstStyle>
          <a:p>
            <a:fld id="{EF433643-E7B1-4CCD-92C3-70939184505B}" type="slidenum">
              <a:rPr lang="es-MX" smtClean="0"/>
              <a:t>‹Nº›</a:t>
            </a:fld>
            <a:endParaRPr lang="es-MX" dirty="0"/>
          </a:p>
        </p:txBody>
      </p:sp>
      <p:pic>
        <p:nvPicPr>
          <p:cNvPr id="7" name="Imagen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13004800" cy="9753600"/>
          </a:xfrm>
          <a:prstGeom prst="rect">
            <a:avLst/>
          </a:prstGeom>
        </p:spPr>
      </p:pic>
    </p:spTree>
    <p:extLst>
      <p:ext uri="{BB962C8B-B14F-4D97-AF65-F5344CB8AC3E}">
        <p14:creationId xmlns:p14="http://schemas.microsoft.com/office/powerpoint/2010/main" val="391676578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hdr="0" ftr="0" dt="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5" indent="-228589" algn="l" defTabSz="914354" rtl="0" eaLnBrk="1" latinLnBrk="0" hangingPunct="1">
        <a:lnSpc>
          <a:spcPct val="90000"/>
        </a:lnSpc>
        <a:spcBef>
          <a:spcPts val="501"/>
        </a:spcBef>
        <a:buFont typeface="Arial" panose="020B0604020202020204" pitchFamily="34" charset="0"/>
        <a:buChar char="•"/>
        <a:defRPr sz="2399" kern="1200">
          <a:solidFill>
            <a:schemeClr val="tx1"/>
          </a:solidFill>
          <a:latin typeface="+mn-lt"/>
          <a:ea typeface="+mn-ea"/>
          <a:cs typeface="+mn-cs"/>
        </a:defRPr>
      </a:lvl2pPr>
      <a:lvl3pPr marL="1142941" indent="-228589" algn="l" defTabSz="914354" rtl="0" eaLnBrk="1" latinLnBrk="0" hangingPunct="1">
        <a:lnSpc>
          <a:spcPct val="90000"/>
        </a:lnSpc>
        <a:spcBef>
          <a:spcPts val="501"/>
        </a:spcBef>
        <a:buFont typeface="Arial" panose="020B0604020202020204" pitchFamily="34" charset="0"/>
        <a:buChar char="•"/>
        <a:defRPr sz="2000" kern="1200">
          <a:solidFill>
            <a:schemeClr val="tx1"/>
          </a:solidFill>
          <a:latin typeface="+mn-lt"/>
          <a:ea typeface="+mn-ea"/>
          <a:cs typeface="+mn-cs"/>
        </a:defRPr>
      </a:lvl3pPr>
      <a:lvl4pPr marL="1600119" indent="-228589" algn="l" defTabSz="914354" rtl="0" eaLnBrk="1" latinLnBrk="0" hangingPunct="1">
        <a:lnSpc>
          <a:spcPct val="90000"/>
        </a:lnSpc>
        <a:spcBef>
          <a:spcPts val="501"/>
        </a:spcBef>
        <a:buFont typeface="Arial" panose="020B0604020202020204" pitchFamily="34" charset="0"/>
        <a:buChar char="•"/>
        <a:defRPr sz="1801" kern="1200">
          <a:solidFill>
            <a:schemeClr val="tx1"/>
          </a:solidFill>
          <a:latin typeface="+mn-lt"/>
          <a:ea typeface="+mn-ea"/>
          <a:cs typeface="+mn-cs"/>
        </a:defRPr>
      </a:lvl4pPr>
      <a:lvl5pPr marL="2057295" indent="-228589" algn="l" defTabSz="914354" rtl="0" eaLnBrk="1" latinLnBrk="0" hangingPunct="1">
        <a:lnSpc>
          <a:spcPct val="90000"/>
        </a:lnSpc>
        <a:spcBef>
          <a:spcPts val="501"/>
        </a:spcBef>
        <a:buFont typeface="Arial" panose="020B0604020202020204" pitchFamily="34" charset="0"/>
        <a:buChar char="•"/>
        <a:defRPr sz="1801" kern="1200">
          <a:solidFill>
            <a:schemeClr val="tx1"/>
          </a:solidFill>
          <a:latin typeface="+mn-lt"/>
          <a:ea typeface="+mn-ea"/>
          <a:cs typeface="+mn-cs"/>
        </a:defRPr>
      </a:lvl5pPr>
      <a:lvl6pPr marL="2514471" indent="-228589" algn="l" defTabSz="914354" rtl="0" eaLnBrk="1" latinLnBrk="0" hangingPunct="1">
        <a:lnSpc>
          <a:spcPct val="90000"/>
        </a:lnSpc>
        <a:spcBef>
          <a:spcPts val="501"/>
        </a:spcBef>
        <a:buFont typeface="Arial" panose="020B0604020202020204" pitchFamily="34" charset="0"/>
        <a:buChar char="•"/>
        <a:defRPr sz="1801" kern="1200">
          <a:solidFill>
            <a:schemeClr val="tx1"/>
          </a:solidFill>
          <a:latin typeface="+mn-lt"/>
          <a:ea typeface="+mn-ea"/>
          <a:cs typeface="+mn-cs"/>
        </a:defRPr>
      </a:lvl6pPr>
      <a:lvl7pPr marL="2971649" indent="-228589" algn="l" defTabSz="914354" rtl="0" eaLnBrk="1" latinLnBrk="0" hangingPunct="1">
        <a:lnSpc>
          <a:spcPct val="90000"/>
        </a:lnSpc>
        <a:spcBef>
          <a:spcPts val="501"/>
        </a:spcBef>
        <a:buFont typeface="Arial" panose="020B0604020202020204" pitchFamily="34" charset="0"/>
        <a:buChar char="•"/>
        <a:defRPr sz="1801" kern="1200">
          <a:solidFill>
            <a:schemeClr val="tx1"/>
          </a:solidFill>
          <a:latin typeface="+mn-lt"/>
          <a:ea typeface="+mn-ea"/>
          <a:cs typeface="+mn-cs"/>
        </a:defRPr>
      </a:lvl7pPr>
      <a:lvl8pPr marL="3428825" indent="-228589" algn="l" defTabSz="914354" rtl="0" eaLnBrk="1" latinLnBrk="0" hangingPunct="1">
        <a:lnSpc>
          <a:spcPct val="90000"/>
        </a:lnSpc>
        <a:spcBef>
          <a:spcPts val="501"/>
        </a:spcBef>
        <a:buFont typeface="Arial" panose="020B0604020202020204" pitchFamily="34" charset="0"/>
        <a:buChar char="•"/>
        <a:defRPr sz="1801" kern="1200">
          <a:solidFill>
            <a:schemeClr val="tx1"/>
          </a:solidFill>
          <a:latin typeface="+mn-lt"/>
          <a:ea typeface="+mn-ea"/>
          <a:cs typeface="+mn-cs"/>
        </a:defRPr>
      </a:lvl8pPr>
      <a:lvl9pPr marL="3886001" indent="-228589" algn="l" defTabSz="914354" rtl="0" eaLnBrk="1" latinLnBrk="0" hangingPunct="1">
        <a:lnSpc>
          <a:spcPct val="90000"/>
        </a:lnSpc>
        <a:spcBef>
          <a:spcPts val="501"/>
        </a:spcBef>
        <a:buFont typeface="Arial" panose="020B0604020202020204" pitchFamily="34" charset="0"/>
        <a:buChar char="•"/>
        <a:defRPr sz="1801" kern="1200">
          <a:solidFill>
            <a:schemeClr val="tx1"/>
          </a:solidFill>
          <a:latin typeface="+mn-lt"/>
          <a:ea typeface="+mn-ea"/>
          <a:cs typeface="+mn-cs"/>
        </a:defRPr>
      </a:lvl9pPr>
    </p:bodyStyle>
    <p:otherStyle>
      <a:defPPr>
        <a:defRPr lang="es-MX"/>
      </a:defPPr>
      <a:lvl1pPr marL="0" algn="l" defTabSz="914354" rtl="0" eaLnBrk="1" latinLnBrk="0" hangingPunct="1">
        <a:defRPr sz="1801" kern="1200">
          <a:solidFill>
            <a:schemeClr val="tx1"/>
          </a:solidFill>
          <a:latin typeface="+mn-lt"/>
          <a:ea typeface="+mn-ea"/>
          <a:cs typeface="+mn-cs"/>
        </a:defRPr>
      </a:lvl1pPr>
      <a:lvl2pPr marL="457176" algn="l" defTabSz="914354" rtl="0" eaLnBrk="1" latinLnBrk="0" hangingPunct="1">
        <a:defRPr sz="1801" kern="1200">
          <a:solidFill>
            <a:schemeClr val="tx1"/>
          </a:solidFill>
          <a:latin typeface="+mn-lt"/>
          <a:ea typeface="+mn-ea"/>
          <a:cs typeface="+mn-cs"/>
        </a:defRPr>
      </a:lvl2pPr>
      <a:lvl3pPr marL="914354" algn="l" defTabSz="914354" rtl="0" eaLnBrk="1" latinLnBrk="0" hangingPunct="1">
        <a:defRPr sz="1801" kern="1200">
          <a:solidFill>
            <a:schemeClr val="tx1"/>
          </a:solidFill>
          <a:latin typeface="+mn-lt"/>
          <a:ea typeface="+mn-ea"/>
          <a:cs typeface="+mn-cs"/>
        </a:defRPr>
      </a:lvl3pPr>
      <a:lvl4pPr marL="1371530" algn="l" defTabSz="914354" rtl="0" eaLnBrk="1" latinLnBrk="0" hangingPunct="1">
        <a:defRPr sz="1801" kern="1200">
          <a:solidFill>
            <a:schemeClr val="tx1"/>
          </a:solidFill>
          <a:latin typeface="+mn-lt"/>
          <a:ea typeface="+mn-ea"/>
          <a:cs typeface="+mn-cs"/>
        </a:defRPr>
      </a:lvl4pPr>
      <a:lvl5pPr marL="1828706" algn="l" defTabSz="914354" rtl="0" eaLnBrk="1" latinLnBrk="0" hangingPunct="1">
        <a:defRPr sz="1801" kern="1200">
          <a:solidFill>
            <a:schemeClr val="tx1"/>
          </a:solidFill>
          <a:latin typeface="+mn-lt"/>
          <a:ea typeface="+mn-ea"/>
          <a:cs typeface="+mn-cs"/>
        </a:defRPr>
      </a:lvl5pPr>
      <a:lvl6pPr marL="2285884" algn="l" defTabSz="914354" rtl="0" eaLnBrk="1" latinLnBrk="0" hangingPunct="1">
        <a:defRPr sz="1801" kern="1200">
          <a:solidFill>
            <a:schemeClr val="tx1"/>
          </a:solidFill>
          <a:latin typeface="+mn-lt"/>
          <a:ea typeface="+mn-ea"/>
          <a:cs typeface="+mn-cs"/>
        </a:defRPr>
      </a:lvl6pPr>
      <a:lvl7pPr marL="2743060" algn="l" defTabSz="914354" rtl="0" eaLnBrk="1" latinLnBrk="0" hangingPunct="1">
        <a:defRPr sz="1801" kern="1200">
          <a:solidFill>
            <a:schemeClr val="tx1"/>
          </a:solidFill>
          <a:latin typeface="+mn-lt"/>
          <a:ea typeface="+mn-ea"/>
          <a:cs typeface="+mn-cs"/>
        </a:defRPr>
      </a:lvl7pPr>
      <a:lvl8pPr marL="3200236" algn="l" defTabSz="914354" rtl="0" eaLnBrk="1" latinLnBrk="0" hangingPunct="1">
        <a:defRPr sz="1801" kern="1200">
          <a:solidFill>
            <a:schemeClr val="tx1"/>
          </a:solidFill>
          <a:latin typeface="+mn-lt"/>
          <a:ea typeface="+mn-ea"/>
          <a:cs typeface="+mn-cs"/>
        </a:defRPr>
      </a:lvl8pPr>
      <a:lvl9pPr marL="3657413" algn="l" defTabSz="914354" rtl="0" eaLnBrk="1" latinLnBrk="0" hangingPunct="1">
        <a:defRPr sz="180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4080" y="519294"/>
            <a:ext cx="11216640" cy="1885245"/>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94080" y="2596444"/>
            <a:ext cx="11216640" cy="6188570"/>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94080" y="9040147"/>
            <a:ext cx="2926080" cy="519289"/>
          </a:xfrm>
          <a:prstGeom prst="rect">
            <a:avLst/>
          </a:prstGeom>
        </p:spPr>
        <p:txBody>
          <a:bodyPr vert="horz" lIns="91440" tIns="45720" rIns="91440" bIns="45720" rtlCol="0" anchor="ctr"/>
          <a:lstStyle>
            <a:lvl1pPr algn="l">
              <a:defRPr sz="1707">
                <a:solidFill>
                  <a:schemeClr val="tx1">
                    <a:tint val="75000"/>
                  </a:schemeClr>
                </a:solidFill>
              </a:defRPr>
            </a:lvl1pPr>
          </a:lstStyle>
          <a:p>
            <a:fld id="{8BC76394-2A58-4F45-A22F-12375F8DA3AA}" type="datetimeFigureOut">
              <a:rPr lang="es-MX" smtClean="0"/>
              <a:t>27/11/2018</a:t>
            </a:fld>
            <a:endParaRPr lang="es-MX" dirty="0"/>
          </a:p>
        </p:txBody>
      </p:sp>
      <p:sp>
        <p:nvSpPr>
          <p:cNvPr id="5" name="Footer Placeholder 4"/>
          <p:cNvSpPr>
            <a:spLocks noGrp="1"/>
          </p:cNvSpPr>
          <p:nvPr>
            <p:ph type="ftr" sz="quarter" idx="3"/>
          </p:nvPr>
        </p:nvSpPr>
        <p:spPr>
          <a:xfrm>
            <a:off x="4307840" y="9040147"/>
            <a:ext cx="4389120" cy="519289"/>
          </a:xfrm>
          <a:prstGeom prst="rect">
            <a:avLst/>
          </a:prstGeom>
        </p:spPr>
        <p:txBody>
          <a:bodyPr vert="horz" lIns="91440" tIns="45720" rIns="91440" bIns="45720" rtlCol="0" anchor="ctr"/>
          <a:lstStyle>
            <a:lvl1pPr algn="ctr">
              <a:defRPr sz="1707">
                <a:solidFill>
                  <a:schemeClr val="tx1">
                    <a:tint val="75000"/>
                  </a:schemeClr>
                </a:solidFill>
              </a:defRPr>
            </a:lvl1pPr>
          </a:lstStyle>
          <a:p>
            <a:endParaRPr lang="es-MX" dirty="0"/>
          </a:p>
        </p:txBody>
      </p:sp>
      <p:sp>
        <p:nvSpPr>
          <p:cNvPr id="6" name="Slide Number Placeholder 5"/>
          <p:cNvSpPr>
            <a:spLocks noGrp="1"/>
          </p:cNvSpPr>
          <p:nvPr>
            <p:ph type="sldNum" sz="quarter" idx="4"/>
          </p:nvPr>
        </p:nvSpPr>
        <p:spPr>
          <a:xfrm>
            <a:off x="9184640" y="9040147"/>
            <a:ext cx="2926080" cy="519289"/>
          </a:xfrm>
          <a:prstGeom prst="rect">
            <a:avLst/>
          </a:prstGeom>
        </p:spPr>
        <p:txBody>
          <a:bodyPr vert="horz" lIns="91440" tIns="45720" rIns="91440" bIns="45720" rtlCol="0" anchor="ctr"/>
          <a:lstStyle>
            <a:lvl1pPr algn="r">
              <a:defRPr sz="1707">
                <a:solidFill>
                  <a:schemeClr val="tx1">
                    <a:tint val="75000"/>
                  </a:schemeClr>
                </a:solidFill>
              </a:defRPr>
            </a:lvl1pPr>
          </a:lstStyle>
          <a:p>
            <a:fld id="{625CAE37-0767-4844-84B1-A81896AAB907}" type="slidenum">
              <a:rPr lang="es-MX" smtClean="0"/>
              <a:t>‹Nº›</a:t>
            </a:fld>
            <a:endParaRPr lang="es-MX" dirty="0"/>
          </a:p>
        </p:txBody>
      </p:sp>
    </p:spTree>
    <p:extLst>
      <p:ext uri="{BB962C8B-B14F-4D97-AF65-F5344CB8AC3E}">
        <p14:creationId xmlns:p14="http://schemas.microsoft.com/office/powerpoint/2010/main" val="32359356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1300460" rtl="0" eaLnBrk="1" latinLnBrk="0" hangingPunct="1">
        <a:lnSpc>
          <a:spcPct val="90000"/>
        </a:lnSpc>
        <a:spcBef>
          <a:spcPct val="0"/>
        </a:spcBef>
        <a:buNone/>
        <a:defRPr sz="6258" kern="1200">
          <a:solidFill>
            <a:schemeClr val="tx1"/>
          </a:solidFill>
          <a:latin typeface="+mj-lt"/>
          <a:ea typeface="+mj-ea"/>
          <a:cs typeface="+mj-cs"/>
        </a:defRPr>
      </a:lvl1pPr>
    </p:titleStyle>
    <p:bodyStyle>
      <a:lvl1pPr marL="325115" indent="-325115" algn="l" defTabSz="1300460" rtl="0" eaLnBrk="1" latinLnBrk="0" hangingPunct="1">
        <a:lnSpc>
          <a:spcPct val="90000"/>
        </a:lnSpc>
        <a:spcBef>
          <a:spcPts val="1422"/>
        </a:spcBef>
        <a:buFont typeface="Arial" panose="020B0604020202020204" pitchFamily="34" charset="0"/>
        <a:buChar char="•"/>
        <a:defRPr sz="3982" kern="1200">
          <a:solidFill>
            <a:schemeClr val="tx1"/>
          </a:solidFill>
          <a:latin typeface="+mn-lt"/>
          <a:ea typeface="+mn-ea"/>
          <a:cs typeface="+mn-cs"/>
        </a:defRPr>
      </a:lvl1pPr>
      <a:lvl2pPr marL="975345" indent="-325115" algn="l" defTabSz="1300460" rtl="0" eaLnBrk="1" latinLnBrk="0" hangingPunct="1">
        <a:lnSpc>
          <a:spcPct val="90000"/>
        </a:lnSpc>
        <a:spcBef>
          <a:spcPts val="711"/>
        </a:spcBef>
        <a:buFont typeface="Arial" panose="020B0604020202020204" pitchFamily="34" charset="0"/>
        <a:buChar char="•"/>
        <a:defRPr sz="3413" kern="1200">
          <a:solidFill>
            <a:schemeClr val="tx1"/>
          </a:solidFill>
          <a:latin typeface="+mn-lt"/>
          <a:ea typeface="+mn-ea"/>
          <a:cs typeface="+mn-cs"/>
        </a:defRPr>
      </a:lvl2pPr>
      <a:lvl3pPr marL="1625575" indent="-325115" algn="l" defTabSz="1300460" rtl="0" eaLnBrk="1" latinLnBrk="0" hangingPunct="1">
        <a:lnSpc>
          <a:spcPct val="90000"/>
        </a:lnSpc>
        <a:spcBef>
          <a:spcPts val="711"/>
        </a:spcBef>
        <a:buFont typeface="Arial" panose="020B0604020202020204" pitchFamily="34" charset="0"/>
        <a:buChar char="•"/>
        <a:defRPr sz="2844" kern="1200">
          <a:solidFill>
            <a:schemeClr val="tx1"/>
          </a:solidFill>
          <a:latin typeface="+mn-lt"/>
          <a:ea typeface="+mn-ea"/>
          <a:cs typeface="+mn-cs"/>
        </a:defRPr>
      </a:lvl3pPr>
      <a:lvl4pPr marL="227580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4pPr>
      <a:lvl5pPr marL="292603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93764" y="519113"/>
            <a:ext cx="11217274" cy="1885951"/>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93764" y="2597151"/>
            <a:ext cx="11217274" cy="6188075"/>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93763" y="9040813"/>
            <a:ext cx="2925761" cy="519113"/>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584170"/>
            <a:fld id="{3825884A-AC1C-41C6-A91C-2CA39DCC6665}" type="datetimeFigureOut">
              <a:rPr lang="es-MX" smtClean="0">
                <a:solidFill>
                  <a:prstClr val="black">
                    <a:tint val="75000"/>
                  </a:prstClr>
                </a:solidFill>
                <a:ea typeface="+mn-ea"/>
                <a:cs typeface="+mn-cs"/>
              </a:rPr>
              <a:pPr defTabSz="584170"/>
              <a:t>27/11/2018</a:t>
            </a:fld>
            <a:endParaRPr lang="es-MX" dirty="0">
              <a:solidFill>
                <a:prstClr val="black">
                  <a:tint val="75000"/>
                </a:prstClr>
              </a:solidFill>
              <a:ea typeface="+mn-ea"/>
              <a:cs typeface="+mn-cs"/>
            </a:endParaRPr>
          </a:p>
        </p:txBody>
      </p:sp>
      <p:sp>
        <p:nvSpPr>
          <p:cNvPr id="5" name="Marcador de pie de página 4"/>
          <p:cNvSpPr>
            <a:spLocks noGrp="1"/>
          </p:cNvSpPr>
          <p:nvPr>
            <p:ph type="ftr" sz="quarter" idx="3"/>
          </p:nvPr>
        </p:nvSpPr>
        <p:spPr>
          <a:xfrm>
            <a:off x="4308476" y="9040813"/>
            <a:ext cx="4387850" cy="519113"/>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584170"/>
            <a:endParaRPr lang="es-MX" dirty="0">
              <a:solidFill>
                <a:prstClr val="black">
                  <a:tint val="75000"/>
                </a:prstClr>
              </a:solidFill>
              <a:ea typeface="+mn-ea"/>
              <a:cs typeface="+mn-cs"/>
            </a:endParaRPr>
          </a:p>
        </p:txBody>
      </p:sp>
      <p:sp>
        <p:nvSpPr>
          <p:cNvPr id="6" name="Marcador de número de diapositiva 5"/>
          <p:cNvSpPr>
            <a:spLocks noGrp="1"/>
          </p:cNvSpPr>
          <p:nvPr>
            <p:ph type="sldNum" sz="quarter" idx="4"/>
          </p:nvPr>
        </p:nvSpPr>
        <p:spPr>
          <a:xfrm>
            <a:off x="9185276" y="9040813"/>
            <a:ext cx="2925763" cy="519113"/>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584170"/>
            <a:fld id="{EF433643-E7B1-4CCD-92C3-70939184505B}" type="slidenum">
              <a:rPr lang="es-MX" smtClean="0">
                <a:solidFill>
                  <a:prstClr val="black">
                    <a:tint val="75000"/>
                  </a:prstClr>
                </a:solidFill>
                <a:ea typeface="+mn-ea"/>
                <a:cs typeface="+mn-cs"/>
              </a:rPr>
              <a:pPr defTabSz="584170"/>
              <a:t>‹Nº›</a:t>
            </a:fld>
            <a:endParaRPr lang="es-MX" dirty="0">
              <a:solidFill>
                <a:prstClr val="black">
                  <a:tint val="75000"/>
                </a:prstClr>
              </a:solidFill>
              <a:ea typeface="+mn-ea"/>
              <a:cs typeface="+mn-cs"/>
            </a:endParaRPr>
          </a:p>
        </p:txBody>
      </p:sp>
      <p:pic>
        <p:nvPicPr>
          <p:cNvPr id="7" name="Imagen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13004800" cy="9753600"/>
          </a:xfrm>
          <a:prstGeom prst="rect">
            <a:avLst/>
          </a:prstGeom>
        </p:spPr>
      </p:pic>
    </p:spTree>
    <p:extLst>
      <p:ext uri="{BB962C8B-B14F-4D97-AF65-F5344CB8AC3E}">
        <p14:creationId xmlns:p14="http://schemas.microsoft.com/office/powerpoint/2010/main" val="261433644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5" indent="-228589" algn="l" defTabSz="914354" rtl="0" eaLnBrk="1" latinLnBrk="0" hangingPunct="1">
        <a:lnSpc>
          <a:spcPct val="90000"/>
        </a:lnSpc>
        <a:spcBef>
          <a:spcPts val="501"/>
        </a:spcBef>
        <a:buFont typeface="Arial" panose="020B0604020202020204" pitchFamily="34" charset="0"/>
        <a:buChar char="•"/>
        <a:defRPr sz="2399" kern="1200">
          <a:solidFill>
            <a:schemeClr val="tx1"/>
          </a:solidFill>
          <a:latin typeface="+mn-lt"/>
          <a:ea typeface="+mn-ea"/>
          <a:cs typeface="+mn-cs"/>
        </a:defRPr>
      </a:lvl2pPr>
      <a:lvl3pPr marL="1142941" indent="-228589" algn="l" defTabSz="914354" rtl="0" eaLnBrk="1" latinLnBrk="0" hangingPunct="1">
        <a:lnSpc>
          <a:spcPct val="90000"/>
        </a:lnSpc>
        <a:spcBef>
          <a:spcPts val="501"/>
        </a:spcBef>
        <a:buFont typeface="Arial" panose="020B0604020202020204" pitchFamily="34" charset="0"/>
        <a:buChar char="•"/>
        <a:defRPr sz="2000" kern="1200">
          <a:solidFill>
            <a:schemeClr val="tx1"/>
          </a:solidFill>
          <a:latin typeface="+mn-lt"/>
          <a:ea typeface="+mn-ea"/>
          <a:cs typeface="+mn-cs"/>
        </a:defRPr>
      </a:lvl3pPr>
      <a:lvl4pPr marL="1600119" indent="-228589" algn="l" defTabSz="914354" rtl="0" eaLnBrk="1" latinLnBrk="0" hangingPunct="1">
        <a:lnSpc>
          <a:spcPct val="90000"/>
        </a:lnSpc>
        <a:spcBef>
          <a:spcPts val="501"/>
        </a:spcBef>
        <a:buFont typeface="Arial" panose="020B0604020202020204" pitchFamily="34" charset="0"/>
        <a:buChar char="•"/>
        <a:defRPr sz="1801" kern="1200">
          <a:solidFill>
            <a:schemeClr val="tx1"/>
          </a:solidFill>
          <a:latin typeface="+mn-lt"/>
          <a:ea typeface="+mn-ea"/>
          <a:cs typeface="+mn-cs"/>
        </a:defRPr>
      </a:lvl4pPr>
      <a:lvl5pPr marL="2057295" indent="-228589" algn="l" defTabSz="914354" rtl="0" eaLnBrk="1" latinLnBrk="0" hangingPunct="1">
        <a:lnSpc>
          <a:spcPct val="90000"/>
        </a:lnSpc>
        <a:spcBef>
          <a:spcPts val="501"/>
        </a:spcBef>
        <a:buFont typeface="Arial" panose="020B0604020202020204" pitchFamily="34" charset="0"/>
        <a:buChar char="•"/>
        <a:defRPr sz="1801" kern="1200">
          <a:solidFill>
            <a:schemeClr val="tx1"/>
          </a:solidFill>
          <a:latin typeface="+mn-lt"/>
          <a:ea typeface="+mn-ea"/>
          <a:cs typeface="+mn-cs"/>
        </a:defRPr>
      </a:lvl5pPr>
      <a:lvl6pPr marL="2514471" indent="-228589" algn="l" defTabSz="914354" rtl="0" eaLnBrk="1" latinLnBrk="0" hangingPunct="1">
        <a:lnSpc>
          <a:spcPct val="90000"/>
        </a:lnSpc>
        <a:spcBef>
          <a:spcPts val="501"/>
        </a:spcBef>
        <a:buFont typeface="Arial" panose="020B0604020202020204" pitchFamily="34" charset="0"/>
        <a:buChar char="•"/>
        <a:defRPr sz="1801" kern="1200">
          <a:solidFill>
            <a:schemeClr val="tx1"/>
          </a:solidFill>
          <a:latin typeface="+mn-lt"/>
          <a:ea typeface="+mn-ea"/>
          <a:cs typeface="+mn-cs"/>
        </a:defRPr>
      </a:lvl6pPr>
      <a:lvl7pPr marL="2971649" indent="-228589" algn="l" defTabSz="914354" rtl="0" eaLnBrk="1" latinLnBrk="0" hangingPunct="1">
        <a:lnSpc>
          <a:spcPct val="90000"/>
        </a:lnSpc>
        <a:spcBef>
          <a:spcPts val="501"/>
        </a:spcBef>
        <a:buFont typeface="Arial" panose="020B0604020202020204" pitchFamily="34" charset="0"/>
        <a:buChar char="•"/>
        <a:defRPr sz="1801" kern="1200">
          <a:solidFill>
            <a:schemeClr val="tx1"/>
          </a:solidFill>
          <a:latin typeface="+mn-lt"/>
          <a:ea typeface="+mn-ea"/>
          <a:cs typeface="+mn-cs"/>
        </a:defRPr>
      </a:lvl7pPr>
      <a:lvl8pPr marL="3428825" indent="-228589" algn="l" defTabSz="914354" rtl="0" eaLnBrk="1" latinLnBrk="0" hangingPunct="1">
        <a:lnSpc>
          <a:spcPct val="90000"/>
        </a:lnSpc>
        <a:spcBef>
          <a:spcPts val="501"/>
        </a:spcBef>
        <a:buFont typeface="Arial" panose="020B0604020202020204" pitchFamily="34" charset="0"/>
        <a:buChar char="•"/>
        <a:defRPr sz="1801" kern="1200">
          <a:solidFill>
            <a:schemeClr val="tx1"/>
          </a:solidFill>
          <a:latin typeface="+mn-lt"/>
          <a:ea typeface="+mn-ea"/>
          <a:cs typeface="+mn-cs"/>
        </a:defRPr>
      </a:lvl8pPr>
      <a:lvl9pPr marL="3886001" indent="-228589" algn="l" defTabSz="914354" rtl="0" eaLnBrk="1" latinLnBrk="0" hangingPunct="1">
        <a:lnSpc>
          <a:spcPct val="90000"/>
        </a:lnSpc>
        <a:spcBef>
          <a:spcPts val="501"/>
        </a:spcBef>
        <a:buFont typeface="Arial" panose="020B0604020202020204" pitchFamily="34" charset="0"/>
        <a:buChar char="•"/>
        <a:defRPr sz="1801" kern="1200">
          <a:solidFill>
            <a:schemeClr val="tx1"/>
          </a:solidFill>
          <a:latin typeface="+mn-lt"/>
          <a:ea typeface="+mn-ea"/>
          <a:cs typeface="+mn-cs"/>
        </a:defRPr>
      </a:lvl9pPr>
    </p:bodyStyle>
    <p:otherStyle>
      <a:defPPr>
        <a:defRPr lang="es-MX"/>
      </a:defPPr>
      <a:lvl1pPr marL="0" algn="l" defTabSz="914354" rtl="0" eaLnBrk="1" latinLnBrk="0" hangingPunct="1">
        <a:defRPr sz="1801" kern="1200">
          <a:solidFill>
            <a:schemeClr val="tx1"/>
          </a:solidFill>
          <a:latin typeface="+mn-lt"/>
          <a:ea typeface="+mn-ea"/>
          <a:cs typeface="+mn-cs"/>
        </a:defRPr>
      </a:lvl1pPr>
      <a:lvl2pPr marL="457176" algn="l" defTabSz="914354" rtl="0" eaLnBrk="1" latinLnBrk="0" hangingPunct="1">
        <a:defRPr sz="1801" kern="1200">
          <a:solidFill>
            <a:schemeClr val="tx1"/>
          </a:solidFill>
          <a:latin typeface="+mn-lt"/>
          <a:ea typeface="+mn-ea"/>
          <a:cs typeface="+mn-cs"/>
        </a:defRPr>
      </a:lvl2pPr>
      <a:lvl3pPr marL="914354" algn="l" defTabSz="914354" rtl="0" eaLnBrk="1" latinLnBrk="0" hangingPunct="1">
        <a:defRPr sz="1801" kern="1200">
          <a:solidFill>
            <a:schemeClr val="tx1"/>
          </a:solidFill>
          <a:latin typeface="+mn-lt"/>
          <a:ea typeface="+mn-ea"/>
          <a:cs typeface="+mn-cs"/>
        </a:defRPr>
      </a:lvl3pPr>
      <a:lvl4pPr marL="1371530" algn="l" defTabSz="914354" rtl="0" eaLnBrk="1" latinLnBrk="0" hangingPunct="1">
        <a:defRPr sz="1801" kern="1200">
          <a:solidFill>
            <a:schemeClr val="tx1"/>
          </a:solidFill>
          <a:latin typeface="+mn-lt"/>
          <a:ea typeface="+mn-ea"/>
          <a:cs typeface="+mn-cs"/>
        </a:defRPr>
      </a:lvl4pPr>
      <a:lvl5pPr marL="1828706" algn="l" defTabSz="914354" rtl="0" eaLnBrk="1" latinLnBrk="0" hangingPunct="1">
        <a:defRPr sz="1801" kern="1200">
          <a:solidFill>
            <a:schemeClr val="tx1"/>
          </a:solidFill>
          <a:latin typeface="+mn-lt"/>
          <a:ea typeface="+mn-ea"/>
          <a:cs typeface="+mn-cs"/>
        </a:defRPr>
      </a:lvl5pPr>
      <a:lvl6pPr marL="2285884" algn="l" defTabSz="914354" rtl="0" eaLnBrk="1" latinLnBrk="0" hangingPunct="1">
        <a:defRPr sz="1801" kern="1200">
          <a:solidFill>
            <a:schemeClr val="tx1"/>
          </a:solidFill>
          <a:latin typeface="+mn-lt"/>
          <a:ea typeface="+mn-ea"/>
          <a:cs typeface="+mn-cs"/>
        </a:defRPr>
      </a:lvl6pPr>
      <a:lvl7pPr marL="2743060" algn="l" defTabSz="914354" rtl="0" eaLnBrk="1" latinLnBrk="0" hangingPunct="1">
        <a:defRPr sz="1801" kern="1200">
          <a:solidFill>
            <a:schemeClr val="tx1"/>
          </a:solidFill>
          <a:latin typeface="+mn-lt"/>
          <a:ea typeface="+mn-ea"/>
          <a:cs typeface="+mn-cs"/>
        </a:defRPr>
      </a:lvl7pPr>
      <a:lvl8pPr marL="3200236" algn="l" defTabSz="914354" rtl="0" eaLnBrk="1" latinLnBrk="0" hangingPunct="1">
        <a:defRPr sz="1801" kern="1200">
          <a:solidFill>
            <a:schemeClr val="tx1"/>
          </a:solidFill>
          <a:latin typeface="+mn-lt"/>
          <a:ea typeface="+mn-ea"/>
          <a:cs typeface="+mn-cs"/>
        </a:defRPr>
      </a:lvl8pPr>
      <a:lvl9pPr marL="3657413" algn="l" defTabSz="914354" rtl="0" eaLnBrk="1" latinLnBrk="0" hangingPunct="1">
        <a:defRPr sz="1801"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93764" y="519113"/>
            <a:ext cx="11217274" cy="1885951"/>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93764" y="2597151"/>
            <a:ext cx="11217274" cy="6188075"/>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93763" y="9040813"/>
            <a:ext cx="2925761" cy="519113"/>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584170"/>
            <a:fld id="{3825884A-AC1C-41C6-A91C-2CA39DCC6665}" type="datetimeFigureOut">
              <a:rPr lang="es-MX" smtClean="0">
                <a:solidFill>
                  <a:prstClr val="black">
                    <a:tint val="75000"/>
                  </a:prstClr>
                </a:solidFill>
                <a:ea typeface="+mn-ea"/>
                <a:cs typeface="+mn-cs"/>
              </a:rPr>
              <a:pPr defTabSz="584170"/>
              <a:t>27/11/2018</a:t>
            </a:fld>
            <a:endParaRPr lang="es-MX" dirty="0">
              <a:solidFill>
                <a:prstClr val="black">
                  <a:tint val="75000"/>
                </a:prstClr>
              </a:solidFill>
              <a:ea typeface="+mn-ea"/>
              <a:cs typeface="+mn-cs"/>
            </a:endParaRPr>
          </a:p>
        </p:txBody>
      </p:sp>
      <p:sp>
        <p:nvSpPr>
          <p:cNvPr id="5" name="Marcador de pie de página 4"/>
          <p:cNvSpPr>
            <a:spLocks noGrp="1"/>
          </p:cNvSpPr>
          <p:nvPr>
            <p:ph type="ftr" sz="quarter" idx="3"/>
          </p:nvPr>
        </p:nvSpPr>
        <p:spPr>
          <a:xfrm>
            <a:off x="4308476" y="9040813"/>
            <a:ext cx="4387850" cy="519113"/>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584170"/>
            <a:endParaRPr lang="es-MX" dirty="0">
              <a:solidFill>
                <a:prstClr val="black">
                  <a:tint val="75000"/>
                </a:prstClr>
              </a:solidFill>
              <a:ea typeface="+mn-ea"/>
              <a:cs typeface="+mn-cs"/>
            </a:endParaRPr>
          </a:p>
        </p:txBody>
      </p:sp>
      <p:sp>
        <p:nvSpPr>
          <p:cNvPr id="6" name="Marcador de número de diapositiva 5"/>
          <p:cNvSpPr>
            <a:spLocks noGrp="1"/>
          </p:cNvSpPr>
          <p:nvPr>
            <p:ph type="sldNum" sz="quarter" idx="4"/>
          </p:nvPr>
        </p:nvSpPr>
        <p:spPr>
          <a:xfrm>
            <a:off x="9185276" y="9040813"/>
            <a:ext cx="2925763" cy="519113"/>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584170"/>
            <a:fld id="{EF433643-E7B1-4CCD-92C3-70939184505B}" type="slidenum">
              <a:rPr lang="es-MX" smtClean="0">
                <a:solidFill>
                  <a:prstClr val="black">
                    <a:tint val="75000"/>
                  </a:prstClr>
                </a:solidFill>
                <a:ea typeface="+mn-ea"/>
                <a:cs typeface="+mn-cs"/>
              </a:rPr>
              <a:pPr defTabSz="584170"/>
              <a:t>‹Nº›</a:t>
            </a:fld>
            <a:endParaRPr lang="es-MX" dirty="0">
              <a:solidFill>
                <a:prstClr val="black">
                  <a:tint val="75000"/>
                </a:prstClr>
              </a:solidFill>
              <a:ea typeface="+mn-ea"/>
              <a:cs typeface="+mn-cs"/>
            </a:endParaRPr>
          </a:p>
        </p:txBody>
      </p:sp>
      <p:pic>
        <p:nvPicPr>
          <p:cNvPr id="7" name="Imagen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13004800" cy="9753600"/>
          </a:xfrm>
          <a:prstGeom prst="rect">
            <a:avLst/>
          </a:prstGeom>
        </p:spPr>
      </p:pic>
    </p:spTree>
    <p:extLst>
      <p:ext uri="{BB962C8B-B14F-4D97-AF65-F5344CB8AC3E}">
        <p14:creationId xmlns:p14="http://schemas.microsoft.com/office/powerpoint/2010/main" val="419989775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5" indent="-228589" algn="l" defTabSz="914354" rtl="0" eaLnBrk="1" latinLnBrk="0" hangingPunct="1">
        <a:lnSpc>
          <a:spcPct val="90000"/>
        </a:lnSpc>
        <a:spcBef>
          <a:spcPts val="501"/>
        </a:spcBef>
        <a:buFont typeface="Arial" panose="020B0604020202020204" pitchFamily="34" charset="0"/>
        <a:buChar char="•"/>
        <a:defRPr sz="2399" kern="1200">
          <a:solidFill>
            <a:schemeClr val="tx1"/>
          </a:solidFill>
          <a:latin typeface="+mn-lt"/>
          <a:ea typeface="+mn-ea"/>
          <a:cs typeface="+mn-cs"/>
        </a:defRPr>
      </a:lvl2pPr>
      <a:lvl3pPr marL="1142941" indent="-228589" algn="l" defTabSz="914354" rtl="0" eaLnBrk="1" latinLnBrk="0" hangingPunct="1">
        <a:lnSpc>
          <a:spcPct val="90000"/>
        </a:lnSpc>
        <a:spcBef>
          <a:spcPts val="501"/>
        </a:spcBef>
        <a:buFont typeface="Arial" panose="020B0604020202020204" pitchFamily="34" charset="0"/>
        <a:buChar char="•"/>
        <a:defRPr sz="2000" kern="1200">
          <a:solidFill>
            <a:schemeClr val="tx1"/>
          </a:solidFill>
          <a:latin typeface="+mn-lt"/>
          <a:ea typeface="+mn-ea"/>
          <a:cs typeface="+mn-cs"/>
        </a:defRPr>
      </a:lvl3pPr>
      <a:lvl4pPr marL="1600119" indent="-228589" algn="l" defTabSz="914354" rtl="0" eaLnBrk="1" latinLnBrk="0" hangingPunct="1">
        <a:lnSpc>
          <a:spcPct val="90000"/>
        </a:lnSpc>
        <a:spcBef>
          <a:spcPts val="501"/>
        </a:spcBef>
        <a:buFont typeface="Arial" panose="020B0604020202020204" pitchFamily="34" charset="0"/>
        <a:buChar char="•"/>
        <a:defRPr sz="1801" kern="1200">
          <a:solidFill>
            <a:schemeClr val="tx1"/>
          </a:solidFill>
          <a:latin typeface="+mn-lt"/>
          <a:ea typeface="+mn-ea"/>
          <a:cs typeface="+mn-cs"/>
        </a:defRPr>
      </a:lvl4pPr>
      <a:lvl5pPr marL="2057295" indent="-228589" algn="l" defTabSz="914354" rtl="0" eaLnBrk="1" latinLnBrk="0" hangingPunct="1">
        <a:lnSpc>
          <a:spcPct val="90000"/>
        </a:lnSpc>
        <a:spcBef>
          <a:spcPts val="501"/>
        </a:spcBef>
        <a:buFont typeface="Arial" panose="020B0604020202020204" pitchFamily="34" charset="0"/>
        <a:buChar char="•"/>
        <a:defRPr sz="1801" kern="1200">
          <a:solidFill>
            <a:schemeClr val="tx1"/>
          </a:solidFill>
          <a:latin typeface="+mn-lt"/>
          <a:ea typeface="+mn-ea"/>
          <a:cs typeface="+mn-cs"/>
        </a:defRPr>
      </a:lvl5pPr>
      <a:lvl6pPr marL="2514471" indent="-228589" algn="l" defTabSz="914354" rtl="0" eaLnBrk="1" latinLnBrk="0" hangingPunct="1">
        <a:lnSpc>
          <a:spcPct val="90000"/>
        </a:lnSpc>
        <a:spcBef>
          <a:spcPts val="501"/>
        </a:spcBef>
        <a:buFont typeface="Arial" panose="020B0604020202020204" pitchFamily="34" charset="0"/>
        <a:buChar char="•"/>
        <a:defRPr sz="1801" kern="1200">
          <a:solidFill>
            <a:schemeClr val="tx1"/>
          </a:solidFill>
          <a:latin typeface="+mn-lt"/>
          <a:ea typeface="+mn-ea"/>
          <a:cs typeface="+mn-cs"/>
        </a:defRPr>
      </a:lvl6pPr>
      <a:lvl7pPr marL="2971649" indent="-228589" algn="l" defTabSz="914354" rtl="0" eaLnBrk="1" latinLnBrk="0" hangingPunct="1">
        <a:lnSpc>
          <a:spcPct val="90000"/>
        </a:lnSpc>
        <a:spcBef>
          <a:spcPts val="501"/>
        </a:spcBef>
        <a:buFont typeface="Arial" panose="020B0604020202020204" pitchFamily="34" charset="0"/>
        <a:buChar char="•"/>
        <a:defRPr sz="1801" kern="1200">
          <a:solidFill>
            <a:schemeClr val="tx1"/>
          </a:solidFill>
          <a:latin typeface="+mn-lt"/>
          <a:ea typeface="+mn-ea"/>
          <a:cs typeface="+mn-cs"/>
        </a:defRPr>
      </a:lvl7pPr>
      <a:lvl8pPr marL="3428825" indent="-228589" algn="l" defTabSz="914354" rtl="0" eaLnBrk="1" latinLnBrk="0" hangingPunct="1">
        <a:lnSpc>
          <a:spcPct val="90000"/>
        </a:lnSpc>
        <a:spcBef>
          <a:spcPts val="501"/>
        </a:spcBef>
        <a:buFont typeface="Arial" panose="020B0604020202020204" pitchFamily="34" charset="0"/>
        <a:buChar char="•"/>
        <a:defRPr sz="1801" kern="1200">
          <a:solidFill>
            <a:schemeClr val="tx1"/>
          </a:solidFill>
          <a:latin typeface="+mn-lt"/>
          <a:ea typeface="+mn-ea"/>
          <a:cs typeface="+mn-cs"/>
        </a:defRPr>
      </a:lvl8pPr>
      <a:lvl9pPr marL="3886001" indent="-228589" algn="l" defTabSz="914354" rtl="0" eaLnBrk="1" latinLnBrk="0" hangingPunct="1">
        <a:lnSpc>
          <a:spcPct val="90000"/>
        </a:lnSpc>
        <a:spcBef>
          <a:spcPts val="501"/>
        </a:spcBef>
        <a:buFont typeface="Arial" panose="020B0604020202020204" pitchFamily="34" charset="0"/>
        <a:buChar char="•"/>
        <a:defRPr sz="1801" kern="1200">
          <a:solidFill>
            <a:schemeClr val="tx1"/>
          </a:solidFill>
          <a:latin typeface="+mn-lt"/>
          <a:ea typeface="+mn-ea"/>
          <a:cs typeface="+mn-cs"/>
        </a:defRPr>
      </a:lvl9pPr>
    </p:bodyStyle>
    <p:otherStyle>
      <a:defPPr>
        <a:defRPr lang="es-MX"/>
      </a:defPPr>
      <a:lvl1pPr marL="0" algn="l" defTabSz="914354" rtl="0" eaLnBrk="1" latinLnBrk="0" hangingPunct="1">
        <a:defRPr sz="1801" kern="1200">
          <a:solidFill>
            <a:schemeClr val="tx1"/>
          </a:solidFill>
          <a:latin typeface="+mn-lt"/>
          <a:ea typeface="+mn-ea"/>
          <a:cs typeface="+mn-cs"/>
        </a:defRPr>
      </a:lvl1pPr>
      <a:lvl2pPr marL="457176" algn="l" defTabSz="914354" rtl="0" eaLnBrk="1" latinLnBrk="0" hangingPunct="1">
        <a:defRPr sz="1801" kern="1200">
          <a:solidFill>
            <a:schemeClr val="tx1"/>
          </a:solidFill>
          <a:latin typeface="+mn-lt"/>
          <a:ea typeface="+mn-ea"/>
          <a:cs typeface="+mn-cs"/>
        </a:defRPr>
      </a:lvl2pPr>
      <a:lvl3pPr marL="914354" algn="l" defTabSz="914354" rtl="0" eaLnBrk="1" latinLnBrk="0" hangingPunct="1">
        <a:defRPr sz="1801" kern="1200">
          <a:solidFill>
            <a:schemeClr val="tx1"/>
          </a:solidFill>
          <a:latin typeface="+mn-lt"/>
          <a:ea typeface="+mn-ea"/>
          <a:cs typeface="+mn-cs"/>
        </a:defRPr>
      </a:lvl3pPr>
      <a:lvl4pPr marL="1371530" algn="l" defTabSz="914354" rtl="0" eaLnBrk="1" latinLnBrk="0" hangingPunct="1">
        <a:defRPr sz="1801" kern="1200">
          <a:solidFill>
            <a:schemeClr val="tx1"/>
          </a:solidFill>
          <a:latin typeface="+mn-lt"/>
          <a:ea typeface="+mn-ea"/>
          <a:cs typeface="+mn-cs"/>
        </a:defRPr>
      </a:lvl4pPr>
      <a:lvl5pPr marL="1828706" algn="l" defTabSz="914354" rtl="0" eaLnBrk="1" latinLnBrk="0" hangingPunct="1">
        <a:defRPr sz="1801" kern="1200">
          <a:solidFill>
            <a:schemeClr val="tx1"/>
          </a:solidFill>
          <a:latin typeface="+mn-lt"/>
          <a:ea typeface="+mn-ea"/>
          <a:cs typeface="+mn-cs"/>
        </a:defRPr>
      </a:lvl5pPr>
      <a:lvl6pPr marL="2285884" algn="l" defTabSz="914354" rtl="0" eaLnBrk="1" latinLnBrk="0" hangingPunct="1">
        <a:defRPr sz="1801" kern="1200">
          <a:solidFill>
            <a:schemeClr val="tx1"/>
          </a:solidFill>
          <a:latin typeface="+mn-lt"/>
          <a:ea typeface="+mn-ea"/>
          <a:cs typeface="+mn-cs"/>
        </a:defRPr>
      </a:lvl6pPr>
      <a:lvl7pPr marL="2743060" algn="l" defTabSz="914354" rtl="0" eaLnBrk="1" latinLnBrk="0" hangingPunct="1">
        <a:defRPr sz="1801" kern="1200">
          <a:solidFill>
            <a:schemeClr val="tx1"/>
          </a:solidFill>
          <a:latin typeface="+mn-lt"/>
          <a:ea typeface="+mn-ea"/>
          <a:cs typeface="+mn-cs"/>
        </a:defRPr>
      </a:lvl7pPr>
      <a:lvl8pPr marL="3200236" algn="l" defTabSz="914354" rtl="0" eaLnBrk="1" latinLnBrk="0" hangingPunct="1">
        <a:defRPr sz="1801" kern="1200">
          <a:solidFill>
            <a:schemeClr val="tx1"/>
          </a:solidFill>
          <a:latin typeface="+mn-lt"/>
          <a:ea typeface="+mn-ea"/>
          <a:cs typeface="+mn-cs"/>
        </a:defRPr>
      </a:lvl8pPr>
      <a:lvl9pPr marL="3657413" algn="l" defTabSz="914354" rtl="0" eaLnBrk="1" latinLnBrk="0" hangingPunct="1">
        <a:defRPr sz="1801"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93763" y="519113"/>
            <a:ext cx="11217275" cy="188595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93763" y="2597150"/>
            <a:ext cx="11217275" cy="6188075"/>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93763" y="9040813"/>
            <a:ext cx="2925762" cy="519112"/>
          </a:xfrm>
          <a:prstGeom prst="rect">
            <a:avLst/>
          </a:prstGeom>
        </p:spPr>
        <p:txBody>
          <a:bodyPr vert="horz" lIns="91440" tIns="45720" rIns="91440" bIns="45720" rtlCol="0" anchor="ctr"/>
          <a:lstStyle>
            <a:lvl1pPr algn="l">
              <a:defRPr sz="1200">
                <a:solidFill>
                  <a:schemeClr val="tx1">
                    <a:tint val="75000"/>
                  </a:schemeClr>
                </a:solidFill>
              </a:defRPr>
            </a:lvl1pPr>
          </a:lstStyle>
          <a:p>
            <a:fld id="{3825884A-AC1C-41C6-A91C-2CA39DCC6665}" type="datetimeFigureOut">
              <a:rPr lang="es-MX" smtClean="0">
                <a:solidFill>
                  <a:prstClr val="black">
                    <a:tint val="75000"/>
                  </a:prstClr>
                </a:solidFill>
              </a:rPr>
              <a:pPr/>
              <a:t>27/11/2018</a:t>
            </a:fld>
            <a:endParaRPr lang="es-MX" dirty="0">
              <a:solidFill>
                <a:prstClr val="black">
                  <a:tint val="75000"/>
                </a:prstClr>
              </a:solidFill>
            </a:endParaRPr>
          </a:p>
        </p:txBody>
      </p:sp>
      <p:sp>
        <p:nvSpPr>
          <p:cNvPr id="5" name="Marcador de pie de página 4"/>
          <p:cNvSpPr>
            <a:spLocks noGrp="1"/>
          </p:cNvSpPr>
          <p:nvPr>
            <p:ph type="ftr" sz="quarter" idx="3"/>
          </p:nvPr>
        </p:nvSpPr>
        <p:spPr>
          <a:xfrm>
            <a:off x="4308475" y="9040813"/>
            <a:ext cx="4387850" cy="5191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solidFill>
                <a:prstClr val="black">
                  <a:tint val="75000"/>
                </a:prstClr>
              </a:solidFill>
            </a:endParaRPr>
          </a:p>
        </p:txBody>
      </p:sp>
      <p:sp>
        <p:nvSpPr>
          <p:cNvPr id="6" name="Marcador de número de diapositiva 5"/>
          <p:cNvSpPr>
            <a:spLocks noGrp="1"/>
          </p:cNvSpPr>
          <p:nvPr>
            <p:ph type="sldNum" sz="quarter" idx="4"/>
          </p:nvPr>
        </p:nvSpPr>
        <p:spPr>
          <a:xfrm>
            <a:off x="9185275" y="9040813"/>
            <a:ext cx="2925763" cy="519112"/>
          </a:xfrm>
          <a:prstGeom prst="rect">
            <a:avLst/>
          </a:prstGeom>
        </p:spPr>
        <p:txBody>
          <a:bodyPr vert="horz" lIns="91440" tIns="45720" rIns="91440" bIns="45720" rtlCol="0" anchor="ctr"/>
          <a:lstStyle>
            <a:lvl1pPr algn="r">
              <a:defRPr sz="1200">
                <a:solidFill>
                  <a:schemeClr val="tx1">
                    <a:tint val="75000"/>
                  </a:schemeClr>
                </a:solidFill>
              </a:defRPr>
            </a:lvl1pPr>
          </a:lstStyle>
          <a:p>
            <a:fld id="{EF433643-E7B1-4CCD-92C3-70939184505B}" type="slidenum">
              <a:rPr lang="es-MX" smtClean="0">
                <a:solidFill>
                  <a:prstClr val="black">
                    <a:tint val="75000"/>
                  </a:prstClr>
                </a:solidFill>
              </a:rPr>
              <a:pPr/>
              <a:t>‹Nº›</a:t>
            </a:fld>
            <a:endParaRPr lang="es-MX" dirty="0">
              <a:solidFill>
                <a:prstClr val="black">
                  <a:tint val="75000"/>
                </a:prstClr>
              </a:solidFill>
            </a:endParaRPr>
          </a:p>
        </p:txBody>
      </p:sp>
      <p:pic>
        <p:nvPicPr>
          <p:cNvPr id="7" name="Imagen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13004800" cy="9753600"/>
          </a:xfrm>
          <a:prstGeom prst="rect">
            <a:avLst/>
          </a:prstGeom>
        </p:spPr>
      </p:pic>
    </p:spTree>
    <p:extLst>
      <p:ext uri="{BB962C8B-B14F-4D97-AF65-F5344CB8AC3E}">
        <p14:creationId xmlns:p14="http://schemas.microsoft.com/office/powerpoint/2010/main" val="1922619853"/>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952500" y="444500"/>
            <a:ext cx="110998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s-MX" altLang="es-MX">
                <a:sym typeface="Helvetica Light" charset="0"/>
              </a:rPr>
              <a:t>Click to edit Master title style</a:t>
            </a:r>
          </a:p>
        </p:txBody>
      </p:sp>
      <p:sp>
        <p:nvSpPr>
          <p:cNvPr id="1027" name="Rectangle 2"/>
          <p:cNvSpPr>
            <a:spLocks noGrp="1"/>
          </p:cNvSpPr>
          <p:nvPr>
            <p:ph type="body" idx="1"/>
          </p:nvPr>
        </p:nvSpPr>
        <p:spPr bwMode="auto">
          <a:xfrm>
            <a:off x="952500" y="2603500"/>
            <a:ext cx="11099800" cy="628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s-MX" altLang="es-MX">
                <a:sym typeface="Helvetica Light" charset="0"/>
              </a:rPr>
              <a:t>Click to edit Master text styles</a:t>
            </a:r>
          </a:p>
          <a:p>
            <a:pPr lvl="1"/>
            <a:r>
              <a:rPr lang="es-MX" altLang="es-MX">
                <a:sym typeface="Helvetica Light" charset="0"/>
              </a:rPr>
              <a:t>Second level</a:t>
            </a:r>
          </a:p>
          <a:p>
            <a:pPr lvl="2"/>
            <a:r>
              <a:rPr lang="es-MX" altLang="es-MX">
                <a:sym typeface="Helvetica Light" charset="0"/>
              </a:rPr>
              <a:t>Third level</a:t>
            </a:r>
          </a:p>
          <a:p>
            <a:pPr lvl="3"/>
            <a:r>
              <a:rPr lang="es-MX" altLang="es-MX">
                <a:sym typeface="Helvetica Light" charset="0"/>
              </a:rPr>
              <a:t>Fourth level</a:t>
            </a:r>
          </a:p>
          <a:p>
            <a:pPr lvl="4"/>
            <a:r>
              <a:rPr lang="es-MX" altLang="es-MX">
                <a:sym typeface="Helvetica Light" charset="0"/>
              </a:rPr>
              <a:t>Fifth level</a:t>
            </a:r>
          </a:p>
        </p:txBody>
      </p:sp>
      <p:sp>
        <p:nvSpPr>
          <p:cNvPr id="2" name="Rectangle 3"/>
          <p:cNvSpPr>
            <a:spLocks noGrp="1"/>
          </p:cNvSpPr>
          <p:nvPr>
            <p:ph type="sldNum" sz="quarter" idx="2"/>
          </p:nvPr>
        </p:nvSpPr>
        <p:spPr bwMode="auto">
          <a:xfrm>
            <a:off x="6310313" y="9251950"/>
            <a:ext cx="369887"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50800" tIns="50800" rIns="50800" bIns="50800" numCol="1" anchor="t" anchorCtr="0" compatLnSpc="1">
            <a:prstTxWarp prst="textNoShape">
              <a:avLst/>
            </a:prstTxWarp>
          </a:bodyPr>
          <a:lstStyle>
            <a:lvl1pPr algn="ctr" eaLnBrk="1">
              <a:defRPr sz="1800"/>
            </a:lvl1pPr>
          </a:lstStyle>
          <a:p>
            <a:pPr>
              <a:defRPr/>
            </a:pPr>
            <a:fld id="{46192725-6A17-4026-9F37-19C6A2203291}" type="slidenum">
              <a:rPr lang="es-MX" altLang="es-MX"/>
              <a:pPr>
                <a:defRPr/>
              </a:pPr>
              <a:t>‹Nº›</a:t>
            </a:fld>
            <a:endParaRPr lang="es-MX" altLang="es-MX" dirty="0"/>
          </a:p>
        </p:txBody>
      </p:sp>
    </p:spTree>
    <p:extLst>
      <p:ext uri="{BB962C8B-B14F-4D97-AF65-F5344CB8AC3E}">
        <p14:creationId xmlns:p14="http://schemas.microsoft.com/office/powerpoint/2010/main" val="2057335559"/>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ctr" defTabSz="584200" rtl="0" eaLnBrk="0" fontAlgn="base" hangingPunct="0">
        <a:spcBef>
          <a:spcPct val="0"/>
        </a:spcBef>
        <a:spcAft>
          <a:spcPct val="0"/>
        </a:spcAft>
        <a:defRPr sz="8000" kern="1200">
          <a:solidFill>
            <a:srgbClr val="000000"/>
          </a:solidFill>
          <a:latin typeface="+mj-lt"/>
          <a:ea typeface="+mj-ea"/>
          <a:cs typeface="+mj-cs"/>
          <a:sym typeface="Helvetica Light" charset="0"/>
        </a:defRPr>
      </a:lvl1pPr>
      <a:lvl2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2pPr>
      <a:lvl3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3pPr>
      <a:lvl4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4pPr>
      <a:lvl5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9pPr>
    </p:titleStyle>
    <p:bodyStyle>
      <a:lvl1pPr marL="444500" indent="-444500" algn="l" defTabSz="584200" rtl="0" eaLnBrk="0" fontAlgn="base" hangingPunct="0">
        <a:spcBef>
          <a:spcPts val="4200"/>
        </a:spcBef>
        <a:spcAft>
          <a:spcPct val="0"/>
        </a:spcAft>
        <a:buSzPct val="75000"/>
        <a:buChar char="•"/>
        <a:defRPr sz="3600" kern="1200">
          <a:solidFill>
            <a:srgbClr val="000000"/>
          </a:solidFill>
          <a:latin typeface="+mn-lt"/>
          <a:ea typeface="+mn-ea"/>
          <a:cs typeface="+mn-cs"/>
          <a:sym typeface="Helvetica Light" charset="0"/>
        </a:defRPr>
      </a:lvl1pPr>
      <a:lvl2pPr marL="889000" indent="-444500" algn="l" defTabSz="584200" rtl="0" eaLnBrk="0" fontAlgn="base" hangingPunct="0">
        <a:spcBef>
          <a:spcPts val="4200"/>
        </a:spcBef>
        <a:spcAft>
          <a:spcPct val="0"/>
        </a:spcAft>
        <a:buSzPct val="75000"/>
        <a:buChar char="•"/>
        <a:defRPr sz="3600" kern="1200">
          <a:solidFill>
            <a:srgbClr val="000000"/>
          </a:solidFill>
          <a:latin typeface="+mn-lt"/>
          <a:ea typeface="+mn-ea"/>
          <a:cs typeface="+mn-cs"/>
          <a:sym typeface="Helvetica Light" charset="0"/>
        </a:defRPr>
      </a:lvl2pPr>
      <a:lvl3pPr marL="1333500" indent="-444500" algn="l" defTabSz="584200" rtl="0" eaLnBrk="0" fontAlgn="base" hangingPunct="0">
        <a:spcBef>
          <a:spcPts val="4200"/>
        </a:spcBef>
        <a:spcAft>
          <a:spcPct val="0"/>
        </a:spcAft>
        <a:buSzPct val="75000"/>
        <a:buChar char="•"/>
        <a:defRPr sz="3600" kern="1200">
          <a:solidFill>
            <a:srgbClr val="000000"/>
          </a:solidFill>
          <a:latin typeface="+mn-lt"/>
          <a:ea typeface="+mn-ea"/>
          <a:cs typeface="+mn-cs"/>
          <a:sym typeface="Helvetica Light" charset="0"/>
        </a:defRPr>
      </a:lvl3pPr>
      <a:lvl4pPr marL="1778000" indent="-444500" algn="l" defTabSz="584200" rtl="0" eaLnBrk="0" fontAlgn="base" hangingPunct="0">
        <a:spcBef>
          <a:spcPts val="4200"/>
        </a:spcBef>
        <a:spcAft>
          <a:spcPct val="0"/>
        </a:spcAft>
        <a:buSzPct val="75000"/>
        <a:buChar char="•"/>
        <a:defRPr sz="3600" kern="1200">
          <a:solidFill>
            <a:srgbClr val="000000"/>
          </a:solidFill>
          <a:latin typeface="+mn-lt"/>
          <a:ea typeface="+mn-ea"/>
          <a:cs typeface="+mn-cs"/>
          <a:sym typeface="Helvetica Light" charset="0"/>
        </a:defRPr>
      </a:lvl4pPr>
      <a:lvl5pPr marL="2222500" indent="-444500" algn="l" defTabSz="584200" rtl="0" eaLnBrk="0" fontAlgn="base" hangingPunct="0">
        <a:spcBef>
          <a:spcPts val="4200"/>
        </a:spcBef>
        <a:spcAft>
          <a:spcPct val="0"/>
        </a:spcAft>
        <a:buSzPct val="75000"/>
        <a:buChar char="•"/>
        <a:defRPr sz="3600" kern="1200">
          <a:solidFill>
            <a:srgbClr val="000000"/>
          </a:solidFill>
          <a:latin typeface="+mn-lt"/>
          <a:ea typeface="+mn-ea"/>
          <a:cs typeface="+mn-cs"/>
          <a:sym typeface="Helvetica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50.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1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p:cNvSpPr>
          <p:nvPr/>
        </p:nvSpPr>
        <p:spPr bwMode="auto">
          <a:xfrm>
            <a:off x="5359271" y="8938026"/>
            <a:ext cx="2640275" cy="4103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0800" tIns="50800" rIns="50800" bIns="50800" anchor="ctr">
            <a:spAutoFit/>
          </a:bodyPr>
          <a:lstStyle>
            <a:lvl1pPr>
              <a:defRPr sz="3600">
                <a:solidFill>
                  <a:srgbClr val="000000"/>
                </a:solidFill>
                <a:latin typeface="Helvetica Light" charset="0"/>
                <a:ea typeface="Helvetica Light" charset="0"/>
                <a:cs typeface="Helvetica Light" charset="0"/>
                <a:sym typeface="Helvetica Light" charset="0"/>
              </a:defRPr>
            </a:lvl1pPr>
            <a:lvl2pPr marL="742950" indent="-285750">
              <a:defRPr sz="3600">
                <a:solidFill>
                  <a:srgbClr val="000000"/>
                </a:solidFill>
                <a:latin typeface="Helvetica Light" charset="0"/>
                <a:ea typeface="Helvetica Light" charset="0"/>
                <a:cs typeface="Helvetica Light" charset="0"/>
                <a:sym typeface="Helvetica Light" charset="0"/>
              </a:defRPr>
            </a:lvl2pPr>
            <a:lvl3pPr marL="1143000" indent="-228600">
              <a:defRPr sz="3600">
                <a:solidFill>
                  <a:srgbClr val="000000"/>
                </a:solidFill>
                <a:latin typeface="Helvetica Light" charset="0"/>
                <a:ea typeface="Helvetica Light" charset="0"/>
                <a:cs typeface="Helvetica Light" charset="0"/>
                <a:sym typeface="Helvetica Light" charset="0"/>
              </a:defRPr>
            </a:lvl3pPr>
            <a:lvl4pPr marL="1600200" indent="-228600">
              <a:defRPr sz="3600">
                <a:solidFill>
                  <a:srgbClr val="000000"/>
                </a:solidFill>
                <a:latin typeface="Helvetica Light" charset="0"/>
                <a:ea typeface="Helvetica Light" charset="0"/>
                <a:cs typeface="Helvetica Light" charset="0"/>
                <a:sym typeface="Helvetica Light" charset="0"/>
              </a:defRPr>
            </a:lvl4pPr>
            <a:lvl5pPr marL="2057400" indent="-228600">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914354" eaLnBrk="1" fontAlgn="auto" hangingPunct="1">
              <a:spcBef>
                <a:spcPts val="0"/>
              </a:spcBef>
              <a:spcAft>
                <a:spcPts val="0"/>
              </a:spcAft>
            </a:pPr>
            <a:r>
              <a:rPr lang="es-MX" altLang="es-MX" sz="2000" b="1" dirty="0">
                <a:solidFill>
                  <a:srgbClr val="FFFFFF"/>
                </a:solidFill>
                <a:latin typeface="Arial" panose="020B0604020202020204" pitchFamily="34" charset="0"/>
                <a:cs typeface="Arial" panose="020B0604020202020204" pitchFamily="34" charset="0"/>
                <a:sym typeface="Arial" panose="020B0604020202020204" pitchFamily="34" charset="0"/>
              </a:rPr>
              <a:t>www.coneval.org.mx</a:t>
            </a:r>
          </a:p>
        </p:txBody>
      </p:sp>
      <p:sp>
        <p:nvSpPr>
          <p:cNvPr id="6" name="Rectangle 2"/>
          <p:cNvSpPr txBox="1">
            <a:spLocks noChangeArrowheads="1"/>
          </p:cNvSpPr>
          <p:nvPr/>
        </p:nvSpPr>
        <p:spPr bwMode="auto">
          <a:xfrm>
            <a:off x="1447803" y="2247904"/>
            <a:ext cx="10464801" cy="1252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b" anchorCtr="0" compatLnSpc="1">
            <a:prstTxWarp prst="textNoShape">
              <a:avLst/>
            </a:prstTxWarp>
          </a:bodyPr>
          <a:lstStyle>
            <a:lvl1pPr algn="ctr" defTabSz="584200" rtl="0" eaLnBrk="0" fontAlgn="base" hangingPunct="0">
              <a:spcBef>
                <a:spcPct val="0"/>
              </a:spcBef>
              <a:spcAft>
                <a:spcPct val="0"/>
              </a:spcAft>
              <a:defRPr sz="6000" kern="1200">
                <a:solidFill>
                  <a:srgbClr val="000000"/>
                </a:solidFill>
                <a:latin typeface="+mj-lt"/>
                <a:ea typeface="+mj-ea"/>
                <a:cs typeface="+mj-cs"/>
                <a:sym typeface="Helvetica Light" charset="0"/>
              </a:defRPr>
            </a:lvl1pPr>
            <a:lvl2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2pPr>
            <a:lvl3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3pPr>
            <a:lvl4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4pPr>
            <a:lvl5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9pPr>
          </a:lstStyle>
          <a:p>
            <a:pPr defTabSz="830849" eaLnBrk="1"/>
            <a:r>
              <a:rPr lang="es-MX" altLang="es-MX" sz="5000" dirty="0">
                <a:solidFill>
                  <a:srgbClr val="005F20"/>
                </a:solidFill>
                <a:latin typeface="Arial Black" panose="020B0A04020102020204" pitchFamily="34" charset="0"/>
                <a:ea typeface="Arial Black" panose="020B0A04020102020204" pitchFamily="34" charset="0"/>
                <a:cs typeface="Arial Black" panose="020B0A04020102020204" pitchFamily="34" charset="0"/>
                <a:sym typeface="Arial Black" panose="020B0A04020102020204" pitchFamily="34" charset="0"/>
              </a:rPr>
              <a:t>Título de la presentación</a:t>
            </a:r>
          </a:p>
        </p:txBody>
      </p:sp>
      <p:sp>
        <p:nvSpPr>
          <p:cNvPr id="7" name="Rectangle 3"/>
          <p:cNvSpPr>
            <a:spLocks noGrp="1" noChangeArrowheads="1"/>
          </p:cNvSpPr>
          <p:nvPr>
            <p:ph type="ctrTitle"/>
          </p:nvPr>
        </p:nvSpPr>
        <p:spPr>
          <a:xfrm>
            <a:off x="1446216" y="3797303"/>
            <a:ext cx="10464801" cy="1252538"/>
          </a:xfrm>
        </p:spPr>
        <p:txBody>
          <a:bodyPr anchor="t"/>
          <a:lstStyle/>
          <a:p>
            <a:pPr eaLnBrk="1">
              <a:spcBef>
                <a:spcPct val="0"/>
              </a:spcBef>
              <a:buSzTx/>
            </a:pPr>
            <a:r>
              <a:rPr lang="es-MX" altLang="es-MX" sz="2999" dirty="0">
                <a:solidFill>
                  <a:srgbClr val="53585F"/>
                </a:solidFill>
                <a:latin typeface="Arial" panose="020B0604020202020204" pitchFamily="34" charset="0"/>
                <a:cs typeface="Arial" panose="020B0604020202020204" pitchFamily="34" charset="0"/>
                <a:sym typeface="Arial" panose="020B0604020202020204" pitchFamily="34" charset="0"/>
              </a:rPr>
              <a:t>Fecha 00/00/2016</a:t>
            </a:r>
          </a:p>
        </p:txBody>
      </p:sp>
      <p:sp>
        <p:nvSpPr>
          <p:cNvPr id="8" name="Rectangle 4"/>
          <p:cNvSpPr>
            <a:spLocks/>
          </p:cNvSpPr>
          <p:nvPr/>
        </p:nvSpPr>
        <p:spPr bwMode="auto">
          <a:xfrm>
            <a:off x="2366963" y="7993064"/>
            <a:ext cx="8624887" cy="5302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lvl1pPr>
              <a:defRPr sz="3600">
                <a:solidFill>
                  <a:srgbClr val="000000"/>
                </a:solidFill>
                <a:latin typeface="Helvetica Light" charset="0"/>
                <a:ea typeface="Helvetica Light" charset="0"/>
                <a:cs typeface="Helvetica Light" charset="0"/>
                <a:sym typeface="Helvetica Light" charset="0"/>
              </a:defRPr>
            </a:lvl1pPr>
            <a:lvl2pPr marL="742950" indent="-285750">
              <a:defRPr sz="3600">
                <a:solidFill>
                  <a:srgbClr val="000000"/>
                </a:solidFill>
                <a:latin typeface="Helvetica Light" charset="0"/>
                <a:ea typeface="Helvetica Light" charset="0"/>
                <a:cs typeface="Helvetica Light" charset="0"/>
                <a:sym typeface="Helvetica Light" charset="0"/>
              </a:defRPr>
            </a:lvl2pPr>
            <a:lvl3pPr marL="1143000" indent="-228600">
              <a:defRPr sz="3600">
                <a:solidFill>
                  <a:srgbClr val="000000"/>
                </a:solidFill>
                <a:latin typeface="Helvetica Light" charset="0"/>
                <a:ea typeface="Helvetica Light" charset="0"/>
                <a:cs typeface="Helvetica Light" charset="0"/>
                <a:sym typeface="Helvetica Light" charset="0"/>
              </a:defRPr>
            </a:lvl3pPr>
            <a:lvl4pPr marL="1600200" indent="-228600">
              <a:defRPr sz="3600">
                <a:solidFill>
                  <a:srgbClr val="000000"/>
                </a:solidFill>
                <a:latin typeface="Helvetica Light" charset="0"/>
                <a:ea typeface="Helvetica Light" charset="0"/>
                <a:cs typeface="Helvetica Light" charset="0"/>
                <a:sym typeface="Helvetica Light" charset="0"/>
              </a:defRPr>
            </a:lvl4pPr>
            <a:lvl5pPr marL="2057400" indent="-228600">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650230" eaLnBrk="1" fontAlgn="auto" hangingPunct="1">
              <a:spcBef>
                <a:spcPts val="0"/>
              </a:spcBef>
              <a:spcAft>
                <a:spcPts val="0"/>
              </a:spcAft>
            </a:pPr>
            <a:r>
              <a:rPr lang="es-MX" altLang="es-MX" sz="2399" b="1" dirty="0">
                <a:solidFill>
                  <a:srgbClr val="53585F"/>
                </a:solidFill>
                <a:latin typeface="Arial" panose="020B0604020202020204" pitchFamily="34" charset="0"/>
                <a:cs typeface="Arial" panose="020B0604020202020204" pitchFamily="34" charset="0"/>
                <a:sym typeface="Arial" panose="020B0604020202020204" pitchFamily="34" charset="0"/>
              </a:rPr>
              <a:t>Sede donde se realizará la presentación</a:t>
            </a: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745"/>
            <a:ext cx="13004800" cy="9753600"/>
          </a:xfrm>
          <a:prstGeom prst="rect">
            <a:avLst/>
          </a:prstGeom>
        </p:spPr>
      </p:pic>
      <p:sp>
        <p:nvSpPr>
          <p:cNvPr id="3" name="Marcador de número de diapositiva 2">
            <a:extLst>
              <a:ext uri="{FF2B5EF4-FFF2-40B4-BE49-F238E27FC236}">
                <a16:creationId xmlns:a16="http://schemas.microsoft.com/office/drawing/2014/main" id="{1FC7FC4E-4FB3-4DD2-A104-07CEB2E16205}"/>
              </a:ext>
            </a:extLst>
          </p:cNvPr>
          <p:cNvSpPr>
            <a:spLocks noGrp="1"/>
          </p:cNvSpPr>
          <p:nvPr>
            <p:ph type="sldNum" sz="quarter" idx="12"/>
          </p:nvPr>
        </p:nvSpPr>
        <p:spPr/>
        <p:txBody>
          <a:bodyPr/>
          <a:lstStyle/>
          <a:p>
            <a:pPr defTabSz="650230" eaLnBrk="1" fontAlgn="auto" hangingPunct="1">
              <a:spcBef>
                <a:spcPts val="0"/>
              </a:spcBef>
              <a:spcAft>
                <a:spcPts val="0"/>
              </a:spcAft>
            </a:pPr>
            <a:fld id="{EF433643-E7B1-4CCD-92C3-70939184505B}" type="slidenum">
              <a:rPr lang="es-MX">
                <a:solidFill>
                  <a:prstClr val="black">
                    <a:tint val="75000"/>
                  </a:prstClr>
                </a:solidFill>
                <a:latin typeface="Calibri" panose="020F0502020204030204"/>
                <a:ea typeface="+mn-ea"/>
                <a:cs typeface="+mn-cs"/>
              </a:rPr>
              <a:pPr defTabSz="650230" eaLnBrk="1" fontAlgn="auto" hangingPunct="1">
                <a:spcBef>
                  <a:spcPts val="0"/>
                </a:spcBef>
                <a:spcAft>
                  <a:spcPts val="0"/>
                </a:spcAft>
              </a:pPr>
              <a:t>1</a:t>
            </a:fld>
            <a:endParaRPr lang="es-MX" dirty="0">
              <a:solidFill>
                <a:prstClr val="black">
                  <a:tint val="75000"/>
                </a:prstClr>
              </a:solidFill>
              <a:latin typeface="Calibri" panose="020F0502020204030204"/>
              <a:ea typeface="+mn-ea"/>
              <a:cs typeface="+mn-cs"/>
            </a:endParaRPr>
          </a:p>
        </p:txBody>
      </p:sp>
      <p:sp>
        <p:nvSpPr>
          <p:cNvPr id="11" name="Rectangle 3">
            <a:extLst>
              <a:ext uri="{FF2B5EF4-FFF2-40B4-BE49-F238E27FC236}">
                <a16:creationId xmlns:a16="http://schemas.microsoft.com/office/drawing/2014/main" id="{0C97986C-0693-4ECF-9488-6B55E18CF172}"/>
              </a:ext>
            </a:extLst>
          </p:cNvPr>
          <p:cNvSpPr txBox="1">
            <a:spLocks noChangeArrowheads="1"/>
          </p:cNvSpPr>
          <p:nvPr/>
        </p:nvSpPr>
        <p:spPr bwMode="auto">
          <a:xfrm>
            <a:off x="5" y="7296674"/>
            <a:ext cx="13004799" cy="1252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lvl1pPr algn="ctr" defTabSz="584200" rtl="0" eaLnBrk="0" fontAlgn="base" hangingPunct="0">
              <a:spcBef>
                <a:spcPct val="0"/>
              </a:spcBef>
              <a:spcAft>
                <a:spcPct val="0"/>
              </a:spcAft>
              <a:defRPr sz="6000" kern="1200">
                <a:solidFill>
                  <a:srgbClr val="000000"/>
                </a:solidFill>
                <a:latin typeface="+mj-lt"/>
                <a:ea typeface="+mj-ea"/>
                <a:cs typeface="+mj-cs"/>
                <a:sym typeface="Helvetica Light" charset="0"/>
              </a:defRPr>
            </a:lvl1pPr>
            <a:lvl2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2pPr>
            <a:lvl3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3pPr>
            <a:lvl4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4pPr>
            <a:lvl5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9pPr>
          </a:lstStyle>
          <a:p>
            <a:pPr defTabSz="830849" eaLnBrk="1"/>
            <a:r>
              <a:rPr lang="es-MX" altLang="es-MX" sz="2999" dirty="0">
                <a:solidFill>
                  <a:srgbClr val="53585F"/>
                </a:solidFill>
                <a:latin typeface="Arial" panose="020B0604020202020204" pitchFamily="34" charset="0"/>
                <a:cs typeface="Arial" panose="020B0604020202020204" pitchFamily="34" charset="0"/>
                <a:sym typeface="Arial" panose="020B0604020202020204" pitchFamily="34" charset="0"/>
              </a:rPr>
              <a:t>Noviembre 2018</a:t>
            </a:r>
          </a:p>
        </p:txBody>
      </p:sp>
      <p:sp>
        <p:nvSpPr>
          <p:cNvPr id="10" name="Rectangle 2"/>
          <p:cNvSpPr txBox="1">
            <a:spLocks noChangeArrowheads="1"/>
          </p:cNvSpPr>
          <p:nvPr/>
        </p:nvSpPr>
        <p:spPr>
          <a:xfrm>
            <a:off x="597744" y="3711529"/>
            <a:ext cx="11809312" cy="1424086"/>
          </a:xfrm>
          <a:prstGeom prst="rect">
            <a:avLst/>
          </a:prstGeom>
        </p:spPr>
        <p:txBody>
          <a:bodyPr vert="horz" lIns="91440" tIns="45720" rIns="91440" bIns="45720" rtlCol="0" anchor="b">
            <a:noAutofit/>
          </a:bodyPr>
          <a:lstStyle>
            <a:lvl1pPr algn="ctr" defTabSz="1300460" rtl="0" eaLnBrk="1" latinLnBrk="0" hangingPunct="1">
              <a:lnSpc>
                <a:spcPct val="90000"/>
              </a:lnSpc>
              <a:spcBef>
                <a:spcPct val="0"/>
              </a:spcBef>
              <a:buNone/>
              <a:defRPr sz="8533" kern="1200">
                <a:solidFill>
                  <a:schemeClr val="tx1"/>
                </a:solidFill>
                <a:latin typeface="+mj-lt"/>
                <a:ea typeface="+mj-ea"/>
                <a:cs typeface="+mj-cs"/>
              </a:defRPr>
            </a:lvl1pPr>
          </a:lstStyle>
          <a:p>
            <a:pPr fontAlgn="auto">
              <a:spcAft>
                <a:spcPts val="0"/>
              </a:spcAft>
            </a:pPr>
            <a:r>
              <a:rPr lang="es-MX" altLang="es-MX" sz="6000" b="1" dirty="0">
                <a:solidFill>
                  <a:srgbClr val="005F20"/>
                </a:solidFill>
                <a:latin typeface="Century Gothic" panose="020B0502020202020204" pitchFamily="34" charset="0"/>
                <a:ea typeface="Arial Black" panose="020B0A04020102020204" pitchFamily="34" charset="0"/>
                <a:cs typeface="Arial Black" panose="020B0A04020102020204" pitchFamily="34" charset="0"/>
                <a:sym typeface="Arial Black" panose="020B0A04020102020204" pitchFamily="34" charset="0"/>
              </a:rPr>
              <a:t>Gasto y </a:t>
            </a:r>
          </a:p>
          <a:p>
            <a:pPr fontAlgn="auto">
              <a:spcAft>
                <a:spcPts val="0"/>
              </a:spcAft>
            </a:pPr>
            <a:r>
              <a:rPr lang="es-MX" altLang="es-MX" sz="6000" b="1" dirty="0">
                <a:solidFill>
                  <a:srgbClr val="005F20"/>
                </a:solidFill>
                <a:latin typeface="Century Gothic" panose="020B0502020202020204" pitchFamily="34" charset="0"/>
                <a:ea typeface="Arial Black" panose="020B0A04020102020204" pitchFamily="34" charset="0"/>
                <a:cs typeface="Arial Black" panose="020B0A04020102020204" pitchFamily="34" charset="0"/>
                <a:sym typeface="Arial Black" panose="020B0A04020102020204" pitchFamily="34" charset="0"/>
              </a:rPr>
              <a:t>Política Social</a:t>
            </a:r>
          </a:p>
        </p:txBody>
      </p:sp>
      <p:sp>
        <p:nvSpPr>
          <p:cNvPr id="4" name="CuadroTexto 3">
            <a:extLst>
              <a:ext uri="{FF2B5EF4-FFF2-40B4-BE49-F238E27FC236}">
                <a16:creationId xmlns:a16="http://schemas.microsoft.com/office/drawing/2014/main" id="{CAE89547-4E0A-4283-B408-516005E807D6}"/>
              </a:ext>
            </a:extLst>
          </p:cNvPr>
          <p:cNvSpPr txBox="1"/>
          <p:nvPr/>
        </p:nvSpPr>
        <p:spPr>
          <a:xfrm>
            <a:off x="2926954" y="6467554"/>
            <a:ext cx="8064896" cy="654701"/>
          </a:xfrm>
          <a:prstGeom prst="rect">
            <a:avLst/>
          </a:prstGeom>
          <a:noFill/>
        </p:spPr>
        <p:txBody>
          <a:bodyPr wrap="square" rtlCol="0">
            <a:spAutoFit/>
          </a:bodyPr>
          <a:lstStyle/>
          <a:p>
            <a:pPr algn="ctr"/>
            <a:r>
              <a:rPr lang="es-MX" dirty="0">
                <a:solidFill>
                  <a:schemeClr val="tx1"/>
                </a:solidFill>
              </a:rPr>
              <a:t>Gonzalo Hernández Licona</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3 Título">
            <a:extLst>
              <a:ext uri="{FF2B5EF4-FFF2-40B4-BE49-F238E27FC236}">
                <a16:creationId xmlns:a16="http://schemas.microsoft.com/office/drawing/2014/main" id="{10CAA2B2-EA3A-4425-9C29-52AB3ABD0807}"/>
              </a:ext>
            </a:extLst>
          </p:cNvPr>
          <p:cNvSpPr txBox="1">
            <a:spLocks/>
          </p:cNvSpPr>
          <p:nvPr/>
        </p:nvSpPr>
        <p:spPr bwMode="auto">
          <a:xfrm>
            <a:off x="286035" y="1282533"/>
            <a:ext cx="12385376" cy="431800"/>
          </a:xfrm>
          <a:prstGeom prst="rect">
            <a:avLst/>
          </a:prstGeom>
          <a:noFill/>
          <a:ln w="9525">
            <a:noFill/>
            <a:miter lim="800000"/>
            <a:headEnd/>
            <a:tailEnd/>
          </a:ln>
        </p:spPr>
        <p:txBody>
          <a:bodyPr/>
          <a:lstStyle/>
          <a:p>
            <a:pPr>
              <a:defRPr/>
            </a:pPr>
            <a:r>
              <a:rPr lang="es-ES" sz="2000" b="1" dirty="0">
                <a:solidFill>
                  <a:srgbClr val="002060"/>
                </a:solidFill>
                <a:latin typeface="Arial" panose="020B0604020202020204" pitchFamily="34" charset="0"/>
                <a:cs typeface="Arial" panose="020B0604020202020204" pitchFamily="34" charset="0"/>
              </a:rPr>
              <a:t>Programas que contribuyen a la disminución de la Carencia por Acceso a la </a:t>
            </a:r>
            <a:r>
              <a:rPr lang="es-ES" sz="2000" b="1" dirty="0">
                <a:solidFill>
                  <a:srgbClr val="00A44A"/>
                </a:solidFill>
                <a:latin typeface="Arial" panose="020B0604020202020204" pitchFamily="34" charset="0"/>
                <a:cs typeface="Arial" panose="020B0604020202020204" pitchFamily="34" charset="0"/>
              </a:rPr>
              <a:t>Alimentación</a:t>
            </a:r>
          </a:p>
        </p:txBody>
      </p:sp>
      <p:graphicFrame>
        <p:nvGraphicFramePr>
          <p:cNvPr id="22" name="Tabla 21">
            <a:extLst>
              <a:ext uri="{FF2B5EF4-FFF2-40B4-BE49-F238E27FC236}">
                <a16:creationId xmlns:a16="http://schemas.microsoft.com/office/drawing/2014/main" id="{9AE5D380-B928-424F-84FF-64FC8D96982C}"/>
              </a:ext>
            </a:extLst>
          </p:cNvPr>
          <p:cNvGraphicFramePr>
            <a:graphicFrameLocks noGrp="1"/>
          </p:cNvGraphicFramePr>
          <p:nvPr>
            <p:extLst/>
          </p:nvPr>
        </p:nvGraphicFramePr>
        <p:xfrm>
          <a:off x="309712" y="3850698"/>
          <a:ext cx="12323519" cy="2313562"/>
        </p:xfrm>
        <a:graphic>
          <a:graphicData uri="http://schemas.openxmlformats.org/drawingml/2006/table">
            <a:tbl>
              <a:tblPr/>
              <a:tblGrid>
                <a:gridCol w="1590672">
                  <a:extLst>
                    <a:ext uri="{9D8B030D-6E8A-4147-A177-3AD203B41FA5}">
                      <a16:colId xmlns:a16="http://schemas.microsoft.com/office/drawing/2014/main" val="3895609878"/>
                    </a:ext>
                  </a:extLst>
                </a:gridCol>
                <a:gridCol w="1211079">
                  <a:extLst>
                    <a:ext uri="{9D8B030D-6E8A-4147-A177-3AD203B41FA5}">
                      <a16:colId xmlns:a16="http://schemas.microsoft.com/office/drawing/2014/main" val="2797792131"/>
                    </a:ext>
                  </a:extLst>
                </a:gridCol>
                <a:gridCol w="1527746">
                  <a:extLst>
                    <a:ext uri="{9D8B030D-6E8A-4147-A177-3AD203B41FA5}">
                      <a16:colId xmlns:a16="http://schemas.microsoft.com/office/drawing/2014/main" val="2281373495"/>
                    </a:ext>
                  </a:extLst>
                </a:gridCol>
                <a:gridCol w="7994022">
                  <a:extLst>
                    <a:ext uri="{9D8B030D-6E8A-4147-A177-3AD203B41FA5}">
                      <a16:colId xmlns:a16="http://schemas.microsoft.com/office/drawing/2014/main" val="2956243615"/>
                    </a:ext>
                  </a:extLst>
                </a:gridCol>
              </a:tblGrid>
              <a:tr h="402130">
                <a:tc>
                  <a:txBody>
                    <a:bodyPr/>
                    <a:lstStyle/>
                    <a:p>
                      <a:pPr marL="0" algn="ctr" defTabSz="914400" rtl="0" eaLnBrk="1" fontAlgn="ctr" latinLnBrk="0" hangingPunct="1"/>
                      <a:r>
                        <a:rPr lang="es-MX" sz="1700" b="1" i="0" u="none" strike="noStrike" kern="1200" dirty="0">
                          <a:solidFill>
                            <a:schemeClr val="tx1"/>
                          </a:solidFill>
                          <a:effectLst/>
                          <a:latin typeface="Arial" panose="020B0604020202020204" pitchFamily="34" charset="0"/>
                          <a:ea typeface="+mn-ea"/>
                          <a:cs typeface="Arial" panose="020B0604020202020204" pitchFamily="34" charset="0"/>
                        </a:rPr>
                        <a:t>Dependencia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9DC3">
                        <a:alpha val="48627"/>
                      </a:srgbClr>
                    </a:solidFill>
                  </a:tcPr>
                </a:tc>
                <a:tc>
                  <a:txBody>
                    <a:bodyPr/>
                    <a:lstStyle/>
                    <a:p>
                      <a:pPr marL="0" algn="ctr" defTabSz="914400" rtl="0" eaLnBrk="1" fontAlgn="ctr" latinLnBrk="0" hangingPunct="1"/>
                      <a:r>
                        <a:rPr lang="es-MX" sz="1700" b="1" i="0" u="none" strike="noStrike" kern="1200" dirty="0">
                          <a:solidFill>
                            <a:schemeClr val="tx1"/>
                          </a:solidFill>
                          <a:effectLst/>
                          <a:latin typeface="Arial" panose="020B0604020202020204" pitchFamily="34" charset="0"/>
                          <a:ea typeface="+mn-ea"/>
                          <a:cs typeface="Arial" panose="020B0604020202020204" pitchFamily="34" charset="0"/>
                        </a:rPr>
                        <a:t>Modalidad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9DC3">
                        <a:alpha val="48627"/>
                      </a:srgbClr>
                    </a:solidFill>
                  </a:tcPr>
                </a:tc>
                <a:tc>
                  <a:txBody>
                    <a:bodyPr/>
                    <a:lstStyle/>
                    <a:p>
                      <a:pPr marL="0" algn="ctr" defTabSz="914400" rtl="0" eaLnBrk="1" fontAlgn="ctr" latinLnBrk="0" hangingPunct="1"/>
                      <a:r>
                        <a:rPr lang="es-MX" sz="1700" b="1" i="0" u="none" strike="noStrike" kern="1200" dirty="0">
                          <a:solidFill>
                            <a:schemeClr val="tx1"/>
                          </a:solidFill>
                          <a:effectLst/>
                          <a:latin typeface="Arial" panose="020B0604020202020204" pitchFamily="34" charset="0"/>
                          <a:ea typeface="+mn-ea"/>
                          <a:cs typeface="Arial" panose="020B0604020202020204" pitchFamily="34" charset="0"/>
                        </a:rPr>
                        <a:t>Programa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9DC3">
                        <a:alpha val="48627"/>
                      </a:srgbClr>
                    </a:solidFill>
                  </a:tcPr>
                </a:tc>
                <a:tc>
                  <a:txBody>
                    <a:bodyPr/>
                    <a:lstStyle/>
                    <a:p>
                      <a:pPr marL="0" algn="ctr" defTabSz="914400" rtl="0" eaLnBrk="1" fontAlgn="ctr" latinLnBrk="0" hangingPunct="1"/>
                      <a:r>
                        <a:rPr lang="es-MX" sz="1700" b="1" i="0" u="none" strike="noStrike" kern="1200" dirty="0">
                          <a:solidFill>
                            <a:schemeClr val="tx1"/>
                          </a:solidFill>
                          <a:effectLst/>
                          <a:latin typeface="Arial" panose="020B0604020202020204" pitchFamily="34" charset="0"/>
                          <a:ea typeface="+mn-ea"/>
                          <a:cs typeface="Arial" panose="020B0604020202020204" pitchFamily="34" charset="0"/>
                        </a:rPr>
                        <a:t>Mecanismo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9DC3">
                        <a:alpha val="48627"/>
                      </a:srgbClr>
                    </a:solidFill>
                  </a:tcPr>
                </a:tc>
                <a:extLst>
                  <a:ext uri="{0D108BD9-81ED-4DB2-BD59-A6C34878D82A}">
                    <a16:rowId xmlns:a16="http://schemas.microsoft.com/office/drawing/2014/main" val="744491439"/>
                  </a:ext>
                </a:extLst>
              </a:tr>
              <a:tr h="1911432">
                <a:tc>
                  <a:txBody>
                    <a:bodyPr/>
                    <a:lstStyle/>
                    <a:p>
                      <a:pPr algn="ctr" fontAlgn="ctr"/>
                      <a:r>
                        <a:rPr lang="es-MX" sz="1600" b="1" i="0" u="none" strike="noStrike" dirty="0">
                          <a:solidFill>
                            <a:srgbClr val="000000"/>
                          </a:solidFill>
                          <a:effectLst/>
                          <a:latin typeface="Arial" panose="020B0604020202020204" pitchFamily="34" charset="0"/>
                          <a:cs typeface="Arial" panose="020B0604020202020204" pitchFamily="34" charset="0"/>
                        </a:rPr>
                        <a:t>SEDESOL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1600" b="1" i="0" u="none" strike="noStrike" dirty="0">
                          <a:solidFill>
                            <a:srgbClr val="000000"/>
                          </a:solidFill>
                          <a:effectLst/>
                          <a:latin typeface="Arial" panose="020B0604020202020204" pitchFamily="34" charset="0"/>
                          <a:cs typeface="Arial" panose="020B0604020202020204" pitchFamily="34" charset="0"/>
                        </a:rPr>
                        <a:t>S279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1600" b="1" i="0" u="none" strike="noStrike" dirty="0">
                          <a:solidFill>
                            <a:srgbClr val="000000"/>
                          </a:solidFill>
                          <a:effectLst/>
                          <a:latin typeface="Arial" panose="020B0604020202020204" pitchFamily="34" charset="0"/>
                          <a:cs typeface="Arial" panose="020B0604020202020204" pitchFamily="34" charset="0"/>
                        </a:rPr>
                        <a:t>Comedores comunitarios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MX" sz="1600" b="0" i="0" u="none" strike="noStrike" dirty="0">
                          <a:solidFill>
                            <a:srgbClr val="000000"/>
                          </a:solidFill>
                          <a:effectLst/>
                          <a:latin typeface="Arial" panose="020B0604020202020204" pitchFamily="34" charset="0"/>
                          <a:cs typeface="Arial" panose="020B0604020202020204" pitchFamily="34" charset="0"/>
                        </a:rPr>
                        <a:t>El programa otorga alimentos a la población beneficiaria y a las integrantes de la Comisión de Alimentación (COMAL) a través de un subsidio alimentario. Cuando los beneficiarios reciben incrementos en su ingreso corriente (ya sea por transferencias monetarias o por transferencias en especie), bajo ciertas circunstancias podrían elevar su consumo de productos alimentarios y, por tanto, la inseguridad alimentaria podría reducirse. Sin embargo, esta relación no se ha demostrado.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1997710"/>
                  </a:ext>
                </a:extLst>
              </a:tr>
            </a:tbl>
          </a:graphicData>
        </a:graphic>
      </p:graphicFrame>
      <p:sp>
        <p:nvSpPr>
          <p:cNvPr id="23" name="18 Rectángulo redondeado">
            <a:extLst>
              <a:ext uri="{FF2B5EF4-FFF2-40B4-BE49-F238E27FC236}">
                <a16:creationId xmlns:a16="http://schemas.microsoft.com/office/drawing/2014/main" id="{E1D75204-B224-4A70-9FD8-2F24CD4BDA0B}"/>
              </a:ext>
            </a:extLst>
          </p:cNvPr>
          <p:cNvSpPr/>
          <p:nvPr/>
        </p:nvSpPr>
        <p:spPr>
          <a:xfrm>
            <a:off x="300883" y="1888144"/>
            <a:ext cx="12332348" cy="1833927"/>
          </a:xfrm>
          <a:prstGeom prst="roundRect">
            <a:avLst/>
          </a:prstGeom>
          <a:solidFill>
            <a:srgbClr val="305496">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00" dirty="0">
              <a:solidFill>
                <a:srgbClr val="FFFFFF"/>
              </a:solidFill>
            </a:endParaRPr>
          </a:p>
        </p:txBody>
      </p:sp>
      <p:sp>
        <p:nvSpPr>
          <p:cNvPr id="24" name="26 Rectángulo">
            <a:extLst>
              <a:ext uri="{FF2B5EF4-FFF2-40B4-BE49-F238E27FC236}">
                <a16:creationId xmlns:a16="http://schemas.microsoft.com/office/drawing/2014/main" id="{4CC6CDEC-BEB4-4FD8-8CF1-4B4D5373D5E0}"/>
              </a:ext>
            </a:extLst>
          </p:cNvPr>
          <p:cNvSpPr/>
          <p:nvPr/>
        </p:nvSpPr>
        <p:spPr>
          <a:xfrm>
            <a:off x="480286" y="2654423"/>
            <a:ext cx="1522343" cy="584775"/>
          </a:xfrm>
          <a:prstGeom prst="rect">
            <a:avLst/>
          </a:prstGeom>
        </p:spPr>
        <p:txBody>
          <a:bodyPr wrap="square">
            <a:spAutoFit/>
          </a:bodyPr>
          <a:lstStyle/>
          <a:p>
            <a:pPr algn="ctr" fontAlgn="ctr"/>
            <a:r>
              <a:rPr lang="es-MX" sz="1600" b="1" dirty="0">
                <a:latin typeface="Arial"/>
              </a:rPr>
              <a:t>Ligeramente prioritario</a:t>
            </a:r>
          </a:p>
        </p:txBody>
      </p:sp>
      <p:sp>
        <p:nvSpPr>
          <p:cNvPr id="25" name="2 Marcador de contenido">
            <a:extLst>
              <a:ext uri="{FF2B5EF4-FFF2-40B4-BE49-F238E27FC236}">
                <a16:creationId xmlns:a16="http://schemas.microsoft.com/office/drawing/2014/main" id="{541E1D34-4FA3-4764-82F1-213B536D7AE7}"/>
              </a:ext>
            </a:extLst>
          </p:cNvPr>
          <p:cNvSpPr txBox="1">
            <a:spLocks/>
          </p:cNvSpPr>
          <p:nvPr/>
        </p:nvSpPr>
        <p:spPr>
          <a:xfrm>
            <a:off x="2106945" y="1775216"/>
            <a:ext cx="10413046" cy="1946855"/>
          </a:xfrm>
          <a:prstGeom prst="rect">
            <a:avLst/>
          </a:prstGeom>
          <a:noFill/>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s-MX" sz="1600" dirty="0">
                <a:solidFill>
                  <a:srgbClr val="000000"/>
                </a:solidFill>
                <a:latin typeface="Arial" pitchFamily="34" charset="0"/>
                <a:cs typeface="Arial" pitchFamily="34" charset="0"/>
              </a:rPr>
              <a:t>Los bienes o servicios que entrega el programa tienen posibles o potenciales efectos en los indicadores de la Carencia de Acceso a la Alimentación. No obstante, no se cuentan con mediciones de esta relación y no existen evaluaciones al programa que generen evidencia al respecto.</a:t>
            </a:r>
          </a:p>
          <a:p>
            <a:pPr marL="0" indent="0" algn="just">
              <a:buFont typeface="Arial" pitchFamily="34" charset="0"/>
              <a:buNone/>
            </a:pPr>
            <a:r>
              <a:rPr lang="es-MX" sz="1600" dirty="0">
                <a:solidFill>
                  <a:srgbClr val="000000"/>
                </a:solidFill>
                <a:latin typeface="Arial" pitchFamily="34" charset="0"/>
                <a:cs typeface="Arial" pitchFamily="34" charset="0"/>
              </a:rPr>
              <a:t>Se consideran los programas que afectan fuertemente o medianamente el ingreso, ya que el incremento en el ingreso corriente de las personas podrían elevar su consumo de productos alimentarios.</a:t>
            </a:r>
          </a:p>
        </p:txBody>
      </p:sp>
      <p:pic>
        <p:nvPicPr>
          <p:cNvPr id="26" name="Imagen 25">
            <a:extLst>
              <a:ext uri="{FF2B5EF4-FFF2-40B4-BE49-F238E27FC236}">
                <a16:creationId xmlns:a16="http://schemas.microsoft.com/office/drawing/2014/main" id="{CFF6E4C9-F62D-4DC2-AC53-BC29490944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568" y="2090911"/>
            <a:ext cx="536649" cy="483450"/>
          </a:xfrm>
          <a:prstGeom prst="rect">
            <a:avLst/>
          </a:prstGeom>
        </p:spPr>
      </p:pic>
      <p:sp>
        <p:nvSpPr>
          <p:cNvPr id="17" name="Rectángulo 16">
            <a:extLst>
              <a:ext uri="{FF2B5EF4-FFF2-40B4-BE49-F238E27FC236}">
                <a16:creationId xmlns:a16="http://schemas.microsoft.com/office/drawing/2014/main" id="{D7F3C84E-58F3-4A5B-B4EB-67FC6A234C2F}"/>
              </a:ext>
            </a:extLst>
          </p:cNvPr>
          <p:cNvSpPr/>
          <p:nvPr/>
        </p:nvSpPr>
        <p:spPr>
          <a:xfrm>
            <a:off x="3093865" y="7264982"/>
            <a:ext cx="8704726" cy="1323439"/>
          </a:xfrm>
          <a:prstGeom prst="rect">
            <a:avLst/>
          </a:prstGeom>
        </p:spPr>
        <p:txBody>
          <a:bodyPr wrap="square">
            <a:spAutoFit/>
          </a:bodyPr>
          <a:lstStyle/>
          <a:p>
            <a:pPr algn="just"/>
            <a:r>
              <a:rPr lang="es-MX" sz="1600" b="1" dirty="0">
                <a:latin typeface="Arial" pitchFamily="34" charset="0"/>
                <a:ea typeface="+mn-ea"/>
                <a:cs typeface="Arial" pitchFamily="34" charset="0"/>
              </a:rPr>
              <a:t>Programa de comunidades diferentes </a:t>
            </a:r>
          </a:p>
          <a:p>
            <a:pPr algn="just"/>
            <a:endParaRPr lang="es-MX" sz="1600" b="1" dirty="0">
              <a:latin typeface="Arial" pitchFamily="34" charset="0"/>
              <a:ea typeface="+mn-ea"/>
              <a:cs typeface="Arial" pitchFamily="34" charset="0"/>
            </a:endParaRPr>
          </a:p>
          <a:p>
            <a:pPr algn="just"/>
            <a:r>
              <a:rPr lang="es-MX" sz="1600" dirty="0">
                <a:latin typeface="Arial" pitchFamily="34" charset="0"/>
                <a:ea typeface="+mn-ea"/>
                <a:cs typeface="Arial" pitchFamily="34" charset="0"/>
              </a:rPr>
              <a:t>Los programas que no se encuentran en la lista de programas incluidos en el documento Consideraciones para el Proceso Presupuestario 2019, no se consideran prioritarios para la disminución de las carencias.</a:t>
            </a:r>
          </a:p>
        </p:txBody>
      </p:sp>
      <p:sp>
        <p:nvSpPr>
          <p:cNvPr id="18" name="26 Rectángulo">
            <a:extLst>
              <a:ext uri="{FF2B5EF4-FFF2-40B4-BE49-F238E27FC236}">
                <a16:creationId xmlns:a16="http://schemas.microsoft.com/office/drawing/2014/main" id="{EA231A0A-D6B6-44DC-871E-660D3E119470}"/>
              </a:ext>
            </a:extLst>
          </p:cNvPr>
          <p:cNvSpPr/>
          <p:nvPr/>
        </p:nvSpPr>
        <p:spPr>
          <a:xfrm>
            <a:off x="1069399" y="7393609"/>
            <a:ext cx="1656184" cy="338554"/>
          </a:xfrm>
          <a:prstGeom prst="rect">
            <a:avLst/>
          </a:prstGeom>
        </p:spPr>
        <p:txBody>
          <a:bodyPr wrap="square">
            <a:spAutoFit/>
          </a:bodyPr>
          <a:lstStyle/>
          <a:p>
            <a:pPr fontAlgn="ctr"/>
            <a:r>
              <a:rPr lang="es-MX" sz="1600" b="1" dirty="0">
                <a:latin typeface="Arial"/>
              </a:rPr>
              <a:t>No prioritario</a:t>
            </a:r>
          </a:p>
        </p:txBody>
      </p:sp>
      <p:sp>
        <p:nvSpPr>
          <p:cNvPr id="19" name="Rectángulo redondeado 15">
            <a:extLst>
              <a:ext uri="{FF2B5EF4-FFF2-40B4-BE49-F238E27FC236}">
                <a16:creationId xmlns:a16="http://schemas.microsoft.com/office/drawing/2014/main" id="{790C635E-01B1-4757-BD74-086DB3188398}"/>
              </a:ext>
            </a:extLst>
          </p:cNvPr>
          <p:cNvSpPr/>
          <p:nvPr/>
        </p:nvSpPr>
        <p:spPr>
          <a:xfrm>
            <a:off x="349319" y="7177584"/>
            <a:ext cx="12283912" cy="1725829"/>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FFFFFF"/>
              </a:solidFill>
            </a:endParaRPr>
          </a:p>
        </p:txBody>
      </p:sp>
      <p:sp>
        <p:nvSpPr>
          <p:cNvPr id="21" name="3 Título">
            <a:extLst>
              <a:ext uri="{FF2B5EF4-FFF2-40B4-BE49-F238E27FC236}">
                <a16:creationId xmlns:a16="http://schemas.microsoft.com/office/drawing/2014/main" id="{4BF3CDC0-8ACA-4A66-8297-3F1FC676F5DF}"/>
              </a:ext>
            </a:extLst>
          </p:cNvPr>
          <p:cNvSpPr txBox="1">
            <a:spLocks/>
          </p:cNvSpPr>
          <p:nvPr/>
        </p:nvSpPr>
        <p:spPr bwMode="auto">
          <a:xfrm>
            <a:off x="309712" y="6461224"/>
            <a:ext cx="12385376" cy="431800"/>
          </a:xfrm>
          <a:prstGeom prst="rect">
            <a:avLst/>
          </a:prstGeom>
          <a:noFill/>
          <a:ln w="9525">
            <a:noFill/>
            <a:miter lim="800000"/>
            <a:headEnd/>
            <a:tailEnd/>
          </a:ln>
        </p:spPr>
        <p:txBody>
          <a:bodyPr/>
          <a:lstStyle/>
          <a:p>
            <a:pPr>
              <a:defRPr/>
            </a:pPr>
            <a:r>
              <a:rPr lang="es-ES" sz="2000" b="1" dirty="0">
                <a:solidFill>
                  <a:srgbClr val="002060"/>
                </a:solidFill>
                <a:latin typeface="Arial" panose="020B0604020202020204" pitchFamily="34" charset="0"/>
                <a:cs typeface="Arial" panose="020B0604020202020204" pitchFamily="34" charset="0"/>
              </a:rPr>
              <a:t>Programas no prioritarios</a:t>
            </a:r>
            <a:endParaRPr lang="es-ES" sz="2000" b="1" dirty="0">
              <a:solidFill>
                <a:srgbClr val="00A44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156312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4"/>
          <p:cNvSpPr>
            <a:spLocks/>
          </p:cNvSpPr>
          <p:nvPr/>
        </p:nvSpPr>
        <p:spPr bwMode="auto">
          <a:xfrm>
            <a:off x="630238" y="2473325"/>
            <a:ext cx="2401887" cy="38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0800" tIns="50800" rIns="50800" bIns="50800" anchor="ctr">
            <a:spAutoFit/>
          </a:bodyPr>
          <a:lstStyle>
            <a:lvl1pPr>
              <a:defRPr sz="3600">
                <a:solidFill>
                  <a:srgbClr val="000000"/>
                </a:solidFill>
                <a:latin typeface="Helvetica Light" charset="0"/>
                <a:ea typeface="Helvetica Light" charset="0"/>
                <a:cs typeface="Helvetica Light" charset="0"/>
                <a:sym typeface="Helvetica Light" charset="0"/>
              </a:defRPr>
            </a:lvl1pPr>
            <a:lvl2pPr marL="742950" indent="-285750">
              <a:defRPr sz="3600">
                <a:solidFill>
                  <a:srgbClr val="000000"/>
                </a:solidFill>
                <a:latin typeface="Helvetica Light" charset="0"/>
                <a:ea typeface="Helvetica Light" charset="0"/>
                <a:cs typeface="Helvetica Light" charset="0"/>
                <a:sym typeface="Helvetica Light" charset="0"/>
              </a:defRPr>
            </a:lvl2pPr>
            <a:lvl3pPr marL="1143000" indent="-228600">
              <a:defRPr sz="3600">
                <a:solidFill>
                  <a:srgbClr val="000000"/>
                </a:solidFill>
                <a:latin typeface="Helvetica Light" charset="0"/>
                <a:ea typeface="Helvetica Light" charset="0"/>
                <a:cs typeface="Helvetica Light" charset="0"/>
                <a:sym typeface="Helvetica Light" charset="0"/>
              </a:defRPr>
            </a:lvl3pPr>
            <a:lvl4pPr marL="1600200" indent="-228600">
              <a:defRPr sz="3600">
                <a:solidFill>
                  <a:srgbClr val="000000"/>
                </a:solidFill>
                <a:latin typeface="Helvetica Light" charset="0"/>
                <a:ea typeface="Helvetica Light" charset="0"/>
                <a:cs typeface="Helvetica Light" charset="0"/>
                <a:sym typeface="Helvetica Light" charset="0"/>
              </a:defRPr>
            </a:lvl4pPr>
            <a:lvl5pPr marL="2057400" indent="-228600">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defTabSz="914400" eaLnBrk="1"/>
            <a:r>
              <a:rPr lang="es-MX" altLang="es-MX" sz="2000" dirty="0">
                <a:solidFill>
                  <a:srgbClr val="FFFFFF"/>
                </a:solidFill>
                <a:latin typeface="Arial" panose="020B0604020202020204" pitchFamily="34" charset="0"/>
                <a:cs typeface="Arial" panose="020B0604020202020204" pitchFamily="34" charset="0"/>
                <a:sym typeface="Arial" panose="020B0604020202020204" pitchFamily="34" charset="0"/>
              </a:rPr>
              <a:t>Nota / píe de página</a:t>
            </a:r>
          </a:p>
        </p:txBody>
      </p:sp>
      <p:sp>
        <p:nvSpPr>
          <p:cNvPr id="11" name="15 Rectángulo redondeado"/>
          <p:cNvSpPr/>
          <p:nvPr/>
        </p:nvSpPr>
        <p:spPr bwMode="auto">
          <a:xfrm>
            <a:off x="7438504" y="2854923"/>
            <a:ext cx="4536000" cy="867360"/>
          </a:xfrm>
          <a:prstGeom prst="roundRect">
            <a:avLst/>
          </a:prstGeom>
          <a:solidFill>
            <a:srgbClr val="CD3363"/>
          </a:solidFill>
          <a:ln w="9525" cap="flat" cmpd="sng" algn="ctr">
            <a:solidFill>
              <a:srgbClr val="CD3363"/>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
            <a:r>
              <a:rPr lang="es-MX" sz="1700" b="1" kern="0" dirty="0">
                <a:solidFill>
                  <a:srgbClr val="FFFFFF"/>
                </a:solidFill>
                <a:latin typeface="Arial" pitchFamily="34" charset="0"/>
                <a:cs typeface="Arial" pitchFamily="34" charset="0"/>
              </a:rPr>
              <a:t>Programa de Apoyos a la Comercialización (SAGARPA S262)</a:t>
            </a:r>
          </a:p>
        </p:txBody>
      </p:sp>
      <p:sp>
        <p:nvSpPr>
          <p:cNvPr id="12" name="16 Igual que"/>
          <p:cNvSpPr/>
          <p:nvPr/>
        </p:nvSpPr>
        <p:spPr bwMode="auto">
          <a:xfrm>
            <a:off x="6214368" y="3077418"/>
            <a:ext cx="576064" cy="360040"/>
          </a:xfrm>
          <a:prstGeom prst="mathEqual">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914400">
              <a:defRPr/>
            </a:pPr>
            <a:endParaRPr lang="es-MX" sz="1700" kern="0" dirty="0">
              <a:solidFill>
                <a:prstClr val="black"/>
              </a:solidFill>
            </a:endParaRPr>
          </a:p>
        </p:txBody>
      </p:sp>
      <p:sp>
        <p:nvSpPr>
          <p:cNvPr id="13" name="17 Rectángulo redondeado"/>
          <p:cNvSpPr/>
          <p:nvPr/>
        </p:nvSpPr>
        <p:spPr bwMode="auto">
          <a:xfrm>
            <a:off x="971600" y="2861451"/>
            <a:ext cx="4536000" cy="863221"/>
          </a:xfrm>
          <a:prstGeom prst="roundRect">
            <a:avLst/>
          </a:prstGeom>
          <a:solidFill>
            <a:srgbClr val="CD3363"/>
          </a:solidFill>
          <a:ln w="9525" cap="flat" cmpd="sng" algn="ctr">
            <a:solidFill>
              <a:srgbClr val="CD3363"/>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
            <a:r>
              <a:rPr lang="es-MX" sz="1700" b="1" kern="0" dirty="0">
                <a:solidFill>
                  <a:srgbClr val="FFFFFF"/>
                </a:solidFill>
                <a:latin typeface="Arial" pitchFamily="34" charset="0"/>
                <a:cs typeface="Arial" pitchFamily="34" charset="0"/>
              </a:rPr>
              <a:t>Programa de Productividad y Competitividad Agroalimentaria (SAGARPA S257).</a:t>
            </a:r>
          </a:p>
        </p:txBody>
      </p:sp>
      <p:sp>
        <p:nvSpPr>
          <p:cNvPr id="15" name="10 Rectángulo redondeado"/>
          <p:cNvSpPr/>
          <p:nvPr/>
        </p:nvSpPr>
        <p:spPr bwMode="auto">
          <a:xfrm>
            <a:off x="406400" y="4084042"/>
            <a:ext cx="12216680" cy="4515765"/>
          </a:xfrm>
          <a:prstGeom prst="roundRect">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1200"/>
              </a:spcBef>
              <a:spcAft>
                <a:spcPts val="600"/>
              </a:spcAft>
            </a:pPr>
            <a:r>
              <a:rPr lang="es-MX" sz="1700" dirty="0">
                <a:solidFill>
                  <a:srgbClr val="FFFFFF"/>
                </a:solidFill>
                <a:latin typeface="Arial" pitchFamily="34" charset="0"/>
                <a:cs typeface="Arial" pitchFamily="34" charset="0"/>
              </a:rPr>
              <a:t>El programa S257 busca revertir el entorno de baja agregación de valor, baja inversión y riesgos de mercado de los productores agropecuarios, por medio de apoyos que contribuyen al acceso a financiamiento, instrumentos de administración de riesgos, mejorar la infraestructura y equipamiento agrologístico. Además, incentiva a productores tradicionales a convertirse en orgánicos y certificar sus procesos.</a:t>
            </a:r>
          </a:p>
          <a:p>
            <a:pPr algn="just">
              <a:spcBef>
                <a:spcPts val="1200"/>
              </a:spcBef>
              <a:spcAft>
                <a:spcPts val="600"/>
              </a:spcAft>
            </a:pPr>
            <a:r>
              <a:rPr lang="es-MX" sz="1700" dirty="0">
                <a:solidFill>
                  <a:srgbClr val="FFFFFF"/>
                </a:solidFill>
                <a:latin typeface="Arial" pitchFamily="34" charset="0"/>
                <a:cs typeface="Arial" pitchFamily="34" charset="0"/>
              </a:rPr>
              <a:t>El Programa S262 contribuye a mantener o mejorar el ingreso de los productores agropecuarios y pesqueros, a través de algún esquema de comercialización, promoción comercial y/o enlaces comerciales, certificaciones y capacitaciones; los cuales contribuyen al fomento de las exportaciones.</a:t>
            </a:r>
          </a:p>
          <a:p>
            <a:pPr algn="just">
              <a:spcBef>
                <a:spcPts val="1200"/>
              </a:spcBef>
              <a:spcAft>
                <a:spcPts val="600"/>
              </a:spcAft>
            </a:pPr>
            <a:r>
              <a:rPr lang="es-MX" sz="1700" dirty="0">
                <a:solidFill>
                  <a:srgbClr val="FFFFFF"/>
                </a:solidFill>
                <a:latin typeface="Arial" pitchFamily="34" charset="0"/>
                <a:cs typeface="Arial" pitchFamily="34" charset="0"/>
              </a:rPr>
              <a:t>Dado que ambos programas están enfocados en la etapa de comercialización y otorgan apoyos para la certificación de productos, exportación y campañas de promoción nacionales e internacionales, se recomienda analizar posibles mecanismos de coordinación entre programas que permitan mejorar la cobertura y potenciar los beneficios que generan.</a:t>
            </a:r>
          </a:p>
        </p:txBody>
      </p:sp>
      <p:sp>
        <p:nvSpPr>
          <p:cNvPr id="17" name="1 Título">
            <a:extLst>
              <a:ext uri="{FF2B5EF4-FFF2-40B4-BE49-F238E27FC236}">
                <a16:creationId xmlns:a16="http://schemas.microsoft.com/office/drawing/2014/main" id="{FA53851F-D913-4970-A20B-B393BB5824F0}"/>
              </a:ext>
            </a:extLst>
          </p:cNvPr>
          <p:cNvSpPr txBox="1">
            <a:spLocks/>
          </p:cNvSpPr>
          <p:nvPr/>
        </p:nvSpPr>
        <p:spPr>
          <a:xfrm>
            <a:off x="406400" y="1187250"/>
            <a:ext cx="12410661" cy="936105"/>
          </a:xfrm>
          <a:prstGeom prst="rect">
            <a:avLst/>
          </a:prstGeom>
          <a:scene3d>
            <a:camera prst="orthographicFront"/>
            <a:lightRig rig="threePt" dir="t"/>
          </a:scene3d>
          <a:sp3d>
            <a:bevelT/>
            <a:bevelB/>
          </a:sp3d>
        </p:spPr>
        <p:txBody>
          <a:bodyPr/>
          <a:lstStyle/>
          <a:p>
            <a:pPr algn="just">
              <a:defRPr/>
            </a:pPr>
            <a:r>
              <a:rPr lang="es-MX" sz="2800" b="1" dirty="0">
                <a:solidFill>
                  <a:srgbClr val="002060"/>
                </a:solidFill>
                <a:latin typeface="Arial" panose="020B0604020202020204" pitchFamily="34" charset="0"/>
                <a:cs typeface="Arial" panose="020B0604020202020204" pitchFamily="34" charset="0"/>
              </a:rPr>
              <a:t>Análisis de similitudes de programas y acciones federales de desarrollo social</a:t>
            </a:r>
          </a:p>
          <a:p>
            <a:pPr algn="just">
              <a:defRPr/>
            </a:pPr>
            <a:r>
              <a:rPr lang="es-MX" sz="2800" b="1" dirty="0">
                <a:solidFill>
                  <a:srgbClr val="00A44A"/>
                </a:solidFill>
                <a:latin typeface="Arial" panose="020B0604020202020204" pitchFamily="34" charset="0"/>
                <a:cs typeface="Arial" panose="020B0604020202020204" pitchFamily="34" charset="0"/>
              </a:rPr>
              <a:t>Resultados</a:t>
            </a:r>
          </a:p>
        </p:txBody>
      </p:sp>
    </p:spTree>
    <p:extLst>
      <p:ext uri="{BB962C8B-B14F-4D97-AF65-F5344CB8AC3E}">
        <p14:creationId xmlns:p14="http://schemas.microsoft.com/office/powerpoint/2010/main" val="147324899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2C28C59-4957-4E92-9FD7-245903EFCA33}"/>
              </a:ext>
            </a:extLst>
          </p:cNvPr>
          <p:cNvSpPr/>
          <p:nvPr/>
        </p:nvSpPr>
        <p:spPr>
          <a:xfrm>
            <a:off x="258799" y="1276400"/>
            <a:ext cx="12385689" cy="954107"/>
          </a:xfrm>
          <a:prstGeom prst="rect">
            <a:avLst/>
          </a:prstGeom>
        </p:spPr>
        <p:txBody>
          <a:bodyPr wrap="square">
            <a:spAutoFit/>
          </a:bodyPr>
          <a:lstStyle/>
          <a:p>
            <a:pPr marL="0" marR="0" lvl="0" indent="0" algn="just" defTabSz="584200" rtl="0" eaLnBrk="0" fontAlgn="base" latinLnBrk="0" hangingPunct="0">
              <a:lnSpc>
                <a:spcPct val="100000"/>
              </a:lnSpc>
              <a:spcBef>
                <a:spcPct val="0"/>
              </a:spcBef>
              <a:spcAft>
                <a:spcPct val="0"/>
              </a:spcAft>
              <a:buClrTx/>
              <a:buSzTx/>
              <a:buFontTx/>
              <a:buNone/>
              <a:tabLst/>
              <a:defRPr/>
            </a:pPr>
            <a:r>
              <a:rPr kumimoji="0" lang="es-MX" sz="2800" b="1" i="0" u="none" strike="noStrike" kern="1200" cap="none" spc="0" normalizeH="0" baseline="0" noProof="0" dirty="0">
                <a:ln>
                  <a:noFill/>
                </a:ln>
                <a:solidFill>
                  <a:srgbClr val="002060"/>
                </a:solidFill>
                <a:effectLst/>
                <a:uLnTx/>
                <a:uFillTx/>
                <a:latin typeface="Arial Black" panose="020B0A04020102020204" pitchFamily="34" charset="0"/>
                <a:ea typeface="Tahoma" panose="020B0604030504040204" pitchFamily="34" charset="0"/>
                <a:cs typeface="Arial" panose="020B0604020202020204" pitchFamily="34" charset="0"/>
                <a:sym typeface="Helvetica Light" charset="0"/>
              </a:rPr>
              <a:t>Concurrencia de recursos federales y estatales: programas prioritarios de la APF 2018-2024</a:t>
            </a:r>
          </a:p>
        </p:txBody>
      </p:sp>
      <p:graphicFrame>
        <p:nvGraphicFramePr>
          <p:cNvPr id="5" name="Tabla 4"/>
          <p:cNvGraphicFramePr>
            <a:graphicFrameLocks noGrp="1"/>
          </p:cNvGraphicFramePr>
          <p:nvPr>
            <p:extLst>
              <p:ext uri="{D42A27DB-BD31-4B8C-83A1-F6EECF244321}">
                <p14:modId xmlns:p14="http://schemas.microsoft.com/office/powerpoint/2010/main" val="2372817032"/>
              </p:ext>
            </p:extLst>
          </p:nvPr>
        </p:nvGraphicFramePr>
        <p:xfrm>
          <a:off x="1123051" y="2860576"/>
          <a:ext cx="10657184" cy="4990760"/>
        </p:xfrm>
        <a:graphic>
          <a:graphicData uri="http://schemas.openxmlformats.org/drawingml/2006/table">
            <a:tbl>
              <a:tblPr/>
              <a:tblGrid>
                <a:gridCol w="4947406">
                  <a:extLst>
                    <a:ext uri="{9D8B030D-6E8A-4147-A177-3AD203B41FA5}">
                      <a16:colId xmlns:a16="http://schemas.microsoft.com/office/drawing/2014/main" val="20000"/>
                    </a:ext>
                  </a:extLst>
                </a:gridCol>
                <a:gridCol w="1568689">
                  <a:extLst>
                    <a:ext uri="{9D8B030D-6E8A-4147-A177-3AD203B41FA5}">
                      <a16:colId xmlns:a16="http://schemas.microsoft.com/office/drawing/2014/main" val="20001"/>
                    </a:ext>
                  </a:extLst>
                </a:gridCol>
                <a:gridCol w="1568689">
                  <a:extLst>
                    <a:ext uri="{9D8B030D-6E8A-4147-A177-3AD203B41FA5}">
                      <a16:colId xmlns:a16="http://schemas.microsoft.com/office/drawing/2014/main" val="20002"/>
                    </a:ext>
                  </a:extLst>
                </a:gridCol>
                <a:gridCol w="2572400">
                  <a:extLst>
                    <a:ext uri="{9D8B030D-6E8A-4147-A177-3AD203B41FA5}">
                      <a16:colId xmlns:a16="http://schemas.microsoft.com/office/drawing/2014/main" val="20003"/>
                    </a:ext>
                  </a:extLst>
                </a:gridCol>
              </a:tblGrid>
              <a:tr h="1019758">
                <a:tc>
                  <a:txBody>
                    <a:bodyPr/>
                    <a:lstStyle/>
                    <a:p>
                      <a:pPr algn="ctr" fontAlgn="b"/>
                      <a:r>
                        <a:rPr lang="es-MX" sz="1600" b="1" i="0" u="none" strike="noStrike" dirty="0">
                          <a:solidFill>
                            <a:schemeClr val="bg1"/>
                          </a:solidFill>
                          <a:effectLst/>
                          <a:latin typeface="Century Gothic" panose="020B0502020202020204" pitchFamily="34" charset="0"/>
                        </a:rPr>
                        <a:t>PROGRAMA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ctr" fontAlgn="b"/>
                      <a:r>
                        <a:rPr lang="es-MX" sz="1600" b="1" i="0" u="none" strike="noStrike" dirty="0">
                          <a:solidFill>
                            <a:schemeClr val="bg1"/>
                          </a:solidFill>
                          <a:effectLst/>
                          <a:latin typeface="Century Gothic" panose="020B0502020202020204" pitchFamily="34" charset="0"/>
                        </a:rPr>
                        <a:t>Programas federales con apoyos similares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ctr" fontAlgn="b"/>
                      <a:r>
                        <a:rPr lang="es-MX" sz="1600" b="1" i="0" u="none" strike="noStrike" dirty="0">
                          <a:solidFill>
                            <a:schemeClr val="bg1"/>
                          </a:solidFill>
                          <a:effectLst/>
                          <a:latin typeface="Century Gothic" panose="020B0502020202020204" pitchFamily="34" charset="0"/>
                        </a:rPr>
                        <a:t>Programas estatales con apoyos similares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ctr" fontAlgn="b"/>
                      <a:r>
                        <a:rPr lang="es-MX" sz="1600" b="1" i="0" u="none" strike="noStrike" dirty="0">
                          <a:solidFill>
                            <a:schemeClr val="bg1"/>
                          </a:solidFill>
                          <a:effectLst/>
                          <a:latin typeface="Century Gothic" panose="020B0502020202020204" pitchFamily="34" charset="0"/>
                        </a:rPr>
                        <a:t>Presupuesto ejercido 2017 de programas</a:t>
                      </a:r>
                      <a:r>
                        <a:rPr lang="es-MX" sz="1600" b="1" i="0" u="none" strike="noStrike" baseline="0" dirty="0">
                          <a:solidFill>
                            <a:schemeClr val="bg1"/>
                          </a:solidFill>
                          <a:effectLst/>
                          <a:latin typeface="Century Gothic" panose="020B0502020202020204" pitchFamily="34" charset="0"/>
                        </a:rPr>
                        <a:t> federales</a:t>
                      </a:r>
                      <a:r>
                        <a:rPr lang="es-MX" sz="1600" b="1" i="0" u="none" strike="noStrike" dirty="0">
                          <a:solidFill>
                            <a:schemeClr val="bg1"/>
                          </a:solidFill>
                          <a:effectLst/>
                          <a:latin typeface="Century Gothic" panose="020B0502020202020204" pitchFamily="34" charset="0"/>
                        </a:rPr>
                        <a:t/>
                      </a:r>
                      <a:br>
                        <a:rPr lang="es-MX" sz="1600" b="1" i="0" u="none" strike="noStrike" dirty="0">
                          <a:solidFill>
                            <a:schemeClr val="bg1"/>
                          </a:solidFill>
                          <a:effectLst/>
                          <a:latin typeface="Century Gothic" panose="020B0502020202020204" pitchFamily="34" charset="0"/>
                        </a:rPr>
                      </a:br>
                      <a:r>
                        <a:rPr lang="es-MX" sz="1600" b="1" i="0" u="none" strike="noStrike" dirty="0">
                          <a:solidFill>
                            <a:schemeClr val="bg1"/>
                          </a:solidFill>
                          <a:effectLst/>
                          <a:latin typeface="Century Gothic" panose="020B0502020202020204" pitchFamily="34" charset="0"/>
                        </a:rPr>
                        <a:t>(millones de pesos)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0"/>
                  </a:ext>
                </a:extLst>
              </a:tr>
              <a:tr h="372074">
                <a:tc>
                  <a:txBody>
                    <a:bodyPr/>
                    <a:lstStyle/>
                    <a:p>
                      <a:pPr algn="l" fontAlgn="b"/>
                      <a:r>
                        <a:rPr lang="es-MX" sz="1600" b="1" i="0" u="none" strike="noStrike" dirty="0">
                          <a:solidFill>
                            <a:srgbClr val="000000"/>
                          </a:solidFill>
                          <a:effectLst/>
                          <a:latin typeface="Century Gothic" panose="020B0502020202020204" pitchFamily="34" charset="0"/>
                        </a:rPr>
                        <a:t>Programa jóvenes construyendo futuro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800" b="0" i="0" u="none" strike="noStrike" dirty="0">
                          <a:solidFill>
                            <a:srgbClr val="000000"/>
                          </a:solidFill>
                          <a:effectLst/>
                          <a:latin typeface="Century Gothic" panose="020B050202020202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800" b="0" i="0" u="none" strike="noStrike" dirty="0">
                          <a:solidFill>
                            <a:srgbClr val="000000"/>
                          </a:solidFill>
                          <a:effectLst/>
                          <a:latin typeface="Century Gothic" panose="020B0502020202020204" pitchFamily="34" charset="0"/>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800" b="0" i="0" u="none" strike="noStrike" dirty="0">
                          <a:solidFill>
                            <a:srgbClr val="000000"/>
                          </a:solidFill>
                          <a:effectLst/>
                          <a:latin typeface="Century Gothic" panose="020B0502020202020204" pitchFamily="34" charset="0"/>
                        </a:rPr>
                        <a:t> $ 15,515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2074">
                <a:tc>
                  <a:txBody>
                    <a:bodyPr/>
                    <a:lstStyle/>
                    <a:p>
                      <a:pPr algn="l" fontAlgn="b"/>
                      <a:r>
                        <a:rPr lang="es-MX" sz="1600" b="1" i="0" u="none" strike="noStrike" dirty="0">
                          <a:solidFill>
                            <a:srgbClr val="000000"/>
                          </a:solidFill>
                          <a:effectLst/>
                          <a:latin typeface="Century Gothic" panose="020B0502020202020204" pitchFamily="34" charset="0"/>
                        </a:rPr>
                        <a:t>Becas para estudiantes de nivel medio superior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800" b="0" i="0" u="none" strike="noStrike" dirty="0">
                          <a:solidFill>
                            <a:srgbClr val="000000"/>
                          </a:solidFill>
                          <a:effectLst/>
                          <a:latin typeface="Century Gothic" panose="020B050202020202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800" b="0" i="0" u="none" strike="noStrike" dirty="0">
                          <a:solidFill>
                            <a:srgbClr val="000000"/>
                          </a:solidFill>
                          <a:effectLst/>
                          <a:latin typeface="Century Gothic" panose="020B0502020202020204" pitchFamily="34" charset="0"/>
                        </a:rPr>
                        <a:t>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800" b="0" i="0" u="none" strike="noStrike" dirty="0">
                          <a:solidFill>
                            <a:srgbClr val="000000"/>
                          </a:solidFill>
                          <a:effectLst/>
                          <a:latin typeface="Century Gothic" panose="020B0502020202020204" pitchFamily="34" charset="0"/>
                        </a:rPr>
                        <a:t> $ 12,030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2074">
                <a:tc>
                  <a:txBody>
                    <a:bodyPr/>
                    <a:lstStyle/>
                    <a:p>
                      <a:pPr algn="l" fontAlgn="b"/>
                      <a:r>
                        <a:rPr lang="es-MX" sz="1600" b="1" i="0" u="none" strike="noStrike" dirty="0">
                          <a:solidFill>
                            <a:srgbClr val="000000"/>
                          </a:solidFill>
                          <a:effectLst/>
                          <a:latin typeface="Century Gothic" panose="020B0502020202020204" pitchFamily="34" charset="0"/>
                        </a:rPr>
                        <a:t>Pensión para el bienestar de personas con discapacidad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800" b="0" i="0" u="none" strike="noStrike" dirty="0">
                          <a:solidFill>
                            <a:srgbClr val="000000"/>
                          </a:solidFill>
                          <a:effectLst/>
                          <a:latin typeface="Century Gothic" panose="020B0502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800" b="0" i="0" u="none" strike="noStrike" dirty="0">
                          <a:solidFill>
                            <a:srgbClr val="000000"/>
                          </a:solidFill>
                          <a:effectLst/>
                          <a:latin typeface="Century Gothic" panose="020B0502020202020204" pitchFamily="34" charset="0"/>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800" b="0" i="0" u="none" strike="noStrike" dirty="0">
                          <a:solidFill>
                            <a:srgbClr val="000000"/>
                          </a:solidFill>
                          <a:effectLst/>
                          <a:latin typeface="Century Gothic" panose="020B0502020202020204" pitchFamily="34" charset="0"/>
                        </a:rPr>
                        <a:t> $ 232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2074">
                <a:tc>
                  <a:txBody>
                    <a:bodyPr/>
                    <a:lstStyle/>
                    <a:p>
                      <a:pPr algn="l" fontAlgn="b"/>
                      <a:r>
                        <a:rPr lang="es-MX" sz="1600" b="1" i="0" u="none" strike="noStrike" dirty="0">
                          <a:solidFill>
                            <a:srgbClr val="000000"/>
                          </a:solidFill>
                          <a:effectLst/>
                          <a:latin typeface="Century Gothic" panose="020B0502020202020204" pitchFamily="34" charset="0"/>
                        </a:rPr>
                        <a:t>Plan de reconstrucción para damnificados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800" b="0" i="0" u="none" strike="noStrike" dirty="0">
                          <a:solidFill>
                            <a:srgbClr val="000000"/>
                          </a:solidFill>
                          <a:effectLst/>
                          <a:latin typeface="Century Gothic" panose="020B050202020202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800" b="0" i="0" u="none" strike="noStrike" dirty="0">
                          <a:solidFill>
                            <a:srgbClr val="000000"/>
                          </a:solidFill>
                          <a:effectLst/>
                          <a:latin typeface="Century Gothic" panose="020B0502020202020204" pitchFamily="34" charset="0"/>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800" b="0" i="0" u="none" strike="noStrike" dirty="0">
                          <a:solidFill>
                            <a:srgbClr val="000000"/>
                          </a:solidFill>
                          <a:effectLst/>
                          <a:latin typeface="Century Gothic" panose="020B0502020202020204" pitchFamily="34" charset="0"/>
                        </a:rPr>
                        <a:t> $ 12,325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72074">
                <a:tc>
                  <a:txBody>
                    <a:bodyPr/>
                    <a:lstStyle/>
                    <a:p>
                      <a:pPr algn="l" fontAlgn="b"/>
                      <a:r>
                        <a:rPr lang="es-MX" sz="1600" b="1" i="0" u="none" strike="noStrike" dirty="0">
                          <a:solidFill>
                            <a:srgbClr val="000000"/>
                          </a:solidFill>
                          <a:effectLst/>
                          <a:latin typeface="Century Gothic" panose="020B0502020202020204" pitchFamily="34" charset="0"/>
                        </a:rPr>
                        <a:t>Acciones para el desarrollo urbano en colonias marginadas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800" b="0" i="0" u="none" strike="noStrike" dirty="0">
                          <a:solidFill>
                            <a:srgbClr val="000000"/>
                          </a:solidFill>
                          <a:effectLst/>
                          <a:latin typeface="Century Gothic" panose="020B050202020202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800" b="0" i="0" u="none" strike="noStrike" dirty="0">
                          <a:solidFill>
                            <a:srgbClr val="000000"/>
                          </a:solidFill>
                          <a:effectLst/>
                          <a:latin typeface="Century Gothic" panose="020B0502020202020204" pitchFamily="34" charset="0"/>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800" b="0" i="0" u="none" strike="noStrike" dirty="0">
                          <a:solidFill>
                            <a:srgbClr val="000000"/>
                          </a:solidFill>
                          <a:effectLst/>
                          <a:latin typeface="Century Gothic" panose="020B0502020202020204" pitchFamily="34" charset="0"/>
                        </a:rPr>
                        <a:t> $ 15,604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72074">
                <a:tc>
                  <a:txBody>
                    <a:bodyPr/>
                    <a:lstStyle/>
                    <a:p>
                      <a:pPr algn="l" fontAlgn="b"/>
                      <a:r>
                        <a:rPr lang="es-MX" sz="1600" b="1" i="0" u="none" strike="noStrike" dirty="0">
                          <a:solidFill>
                            <a:srgbClr val="000000"/>
                          </a:solidFill>
                          <a:effectLst/>
                          <a:latin typeface="Century Gothic" panose="020B0502020202020204" pitchFamily="34" charset="0"/>
                        </a:rPr>
                        <a:t>Sembrando Vidas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800" b="0" i="0" u="none" strike="noStrike" dirty="0">
                          <a:solidFill>
                            <a:srgbClr val="000000"/>
                          </a:solidFill>
                          <a:effectLst/>
                          <a:latin typeface="Century Gothic" panose="020B050202020202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800" b="0" i="0" u="none" strike="noStrike" dirty="0">
                          <a:solidFill>
                            <a:srgbClr val="000000"/>
                          </a:solidFill>
                          <a:effectLst/>
                          <a:latin typeface="Century Gothic" panose="020B0502020202020204" pitchFamily="34" charset="0"/>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800" b="0" i="0" u="none" strike="noStrike" dirty="0">
                          <a:solidFill>
                            <a:srgbClr val="000000"/>
                          </a:solidFill>
                          <a:effectLst/>
                          <a:latin typeface="Century Gothic" panose="020B0502020202020204" pitchFamily="34" charset="0"/>
                        </a:rPr>
                        <a:t> $ 41,442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72074">
                <a:tc>
                  <a:txBody>
                    <a:bodyPr/>
                    <a:lstStyle/>
                    <a:p>
                      <a:pPr algn="l" fontAlgn="b"/>
                      <a:r>
                        <a:rPr lang="es-MX" sz="1600" b="1" i="0" u="none" strike="noStrike" dirty="0">
                          <a:solidFill>
                            <a:srgbClr val="000000"/>
                          </a:solidFill>
                          <a:effectLst/>
                          <a:latin typeface="Century Gothic" panose="020B0502020202020204" pitchFamily="34" charset="0"/>
                        </a:rPr>
                        <a:t>100 universidades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800" b="0" i="0" u="none" strike="noStrike" dirty="0">
                          <a:solidFill>
                            <a:srgbClr val="000000"/>
                          </a:solidFill>
                          <a:effectLst/>
                          <a:latin typeface="Century Gothic" panose="020B050202020202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800" b="0" i="0" u="none" strike="noStrike" dirty="0">
                          <a:solidFill>
                            <a:srgbClr val="000000"/>
                          </a:solidFill>
                          <a:effectLst/>
                          <a:latin typeface="Century Gothic" panose="020B0502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800" b="0" i="0" u="none" strike="noStrike" dirty="0">
                          <a:solidFill>
                            <a:srgbClr val="000000"/>
                          </a:solidFill>
                          <a:effectLst/>
                          <a:latin typeface="Century Gothic" panose="020B0502020202020204" pitchFamily="34" charset="0"/>
                        </a:rPr>
                        <a:t> $ 43,077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72074">
                <a:tc>
                  <a:txBody>
                    <a:bodyPr/>
                    <a:lstStyle/>
                    <a:p>
                      <a:pPr algn="l" fontAlgn="b"/>
                      <a:r>
                        <a:rPr lang="es-MX" sz="1600" b="1" i="0" u="none" strike="noStrike" dirty="0">
                          <a:solidFill>
                            <a:srgbClr val="000000"/>
                          </a:solidFill>
                          <a:effectLst/>
                          <a:latin typeface="Century Gothic" panose="020B0502020202020204" pitchFamily="34" charset="0"/>
                        </a:rPr>
                        <a:t>Una economía para todos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800" b="0" i="0" u="none" strike="noStrike" dirty="0">
                          <a:solidFill>
                            <a:srgbClr val="000000"/>
                          </a:solidFill>
                          <a:effectLst/>
                          <a:latin typeface="Century Gothic" panose="020B050202020202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800" b="0" i="0" u="none" strike="noStrike" dirty="0">
                          <a:solidFill>
                            <a:srgbClr val="000000"/>
                          </a:solidFill>
                          <a:effectLst/>
                          <a:latin typeface="Century Gothic" panose="020B0502020202020204" pitchFamily="34" charset="0"/>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800" b="0" i="0" u="none" strike="noStrike" dirty="0">
                          <a:solidFill>
                            <a:srgbClr val="000000"/>
                          </a:solidFill>
                          <a:effectLst/>
                          <a:latin typeface="Century Gothic" panose="020B0502020202020204" pitchFamily="34" charset="0"/>
                        </a:rPr>
                        <a:t> $ 32,805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72074">
                <a:tc>
                  <a:txBody>
                    <a:bodyPr/>
                    <a:lstStyle/>
                    <a:p>
                      <a:pPr algn="l" fontAlgn="b"/>
                      <a:r>
                        <a:rPr lang="es-MX" sz="1600" b="1" i="0" u="none" strike="noStrike" dirty="0">
                          <a:solidFill>
                            <a:srgbClr val="000000"/>
                          </a:solidFill>
                          <a:effectLst/>
                          <a:latin typeface="Century Gothic" panose="020B0502020202020204" pitchFamily="34" charset="0"/>
                        </a:rPr>
                        <a:t>Seguridad alimentaria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800" b="0" i="0" u="none" strike="noStrike" dirty="0">
                          <a:solidFill>
                            <a:srgbClr val="000000"/>
                          </a:solidFill>
                          <a:effectLst/>
                          <a:latin typeface="Century Gothic" panose="020B0502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800" b="0" i="0" u="none" strike="noStrike" dirty="0">
                          <a:solidFill>
                            <a:srgbClr val="000000"/>
                          </a:solidFill>
                          <a:effectLst/>
                          <a:latin typeface="Century Gothic" panose="020B050202020202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800" b="0" i="0" u="none" strike="noStrike" dirty="0">
                          <a:solidFill>
                            <a:srgbClr val="000000"/>
                          </a:solidFill>
                          <a:effectLst/>
                          <a:latin typeface="Century Gothic" panose="020B0502020202020204" pitchFamily="34" charset="0"/>
                        </a:rPr>
                        <a:t> $ 3,145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72074">
                <a:tc>
                  <a:txBody>
                    <a:bodyPr/>
                    <a:lstStyle/>
                    <a:p>
                      <a:pPr algn="l" fontAlgn="b"/>
                      <a:r>
                        <a:rPr lang="es-MX" sz="1600" b="1" i="0" u="none" strike="noStrike" dirty="0">
                          <a:solidFill>
                            <a:srgbClr val="000000"/>
                          </a:solidFill>
                          <a:effectLst/>
                          <a:latin typeface="Century Gothic" panose="020B050202020202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800" b="0" i="0" u="none" strike="noStrike" dirty="0">
                          <a:solidFill>
                            <a:srgbClr val="000000"/>
                          </a:solidFill>
                          <a:effectLst/>
                          <a:latin typeface="Century Gothic" panose="020B0502020202020204" pitchFamily="34" charset="0"/>
                        </a:rPr>
                        <a:t>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800" b="0" i="0" u="none" strike="noStrike" dirty="0">
                          <a:solidFill>
                            <a:srgbClr val="000000"/>
                          </a:solidFill>
                          <a:effectLst/>
                          <a:latin typeface="Century Gothic" panose="020B0502020202020204" pitchFamily="34" charset="0"/>
                        </a:rPr>
                        <a:t>284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800" b="0" i="0" u="none" strike="noStrike" dirty="0">
                          <a:solidFill>
                            <a:srgbClr val="000000"/>
                          </a:solidFill>
                          <a:effectLst/>
                          <a:latin typeface="Century Gothic" panose="020B0502020202020204" pitchFamily="34" charset="0"/>
                        </a:rPr>
                        <a:t> $176,176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6" name="CuadroTexto 5"/>
          <p:cNvSpPr txBox="1"/>
          <p:nvPr/>
        </p:nvSpPr>
        <p:spPr>
          <a:xfrm>
            <a:off x="453728" y="9125272"/>
            <a:ext cx="11377264" cy="461665"/>
          </a:xfrm>
          <a:prstGeom prst="rect">
            <a:avLst/>
          </a:prstGeom>
          <a:noFill/>
        </p:spPr>
        <p:txBody>
          <a:bodyPr wrap="square" rtlCol="0">
            <a:spAutoFit/>
          </a:bodyPr>
          <a:lstStyle/>
          <a:p>
            <a:pPr marL="0" marR="0" lvl="0" indent="0" algn="just" defTabSz="584200" rtl="0" eaLnBrk="0" fontAlgn="base" latinLnBrk="0" hangingPunct="0">
              <a:lnSpc>
                <a:spcPct val="100000"/>
              </a:lnSpc>
              <a:spcBef>
                <a:spcPct val="0"/>
              </a:spcBef>
              <a:spcAft>
                <a:spcPct val="0"/>
              </a:spcAft>
              <a:buClrTx/>
              <a:buSzTx/>
              <a:buFontTx/>
              <a:buNone/>
              <a:tabLst/>
              <a:defRPr/>
            </a:pPr>
            <a:r>
              <a:rPr kumimoji="0" lang="es-MX" sz="1200" b="0" i="0" u="none" strike="noStrike" kern="1200" cap="none" spc="0" normalizeH="0" baseline="0" noProof="0" dirty="0">
                <a:ln>
                  <a:noFill/>
                </a:ln>
                <a:solidFill>
                  <a:schemeClr val="bg1"/>
                </a:solidFill>
                <a:effectLst/>
                <a:uLnTx/>
                <a:uFillTx/>
                <a:latin typeface="Century Gothic" panose="020B0502020202020204" pitchFamily="34" charset="0"/>
                <a:sym typeface="Helvetica Light" charset="0"/>
              </a:rPr>
              <a:t>Nota: el programa "100 universidades" incluye el presupuesto ejercido por 5 programas federales y del fondo de aportaciones múltiples</a:t>
            </a:r>
          </a:p>
          <a:p>
            <a:pPr marL="0" marR="0" lvl="0" indent="0" algn="just" defTabSz="584200" rtl="0" eaLnBrk="0" fontAlgn="base" latinLnBrk="0" hangingPunct="0">
              <a:lnSpc>
                <a:spcPct val="100000"/>
              </a:lnSpc>
              <a:spcBef>
                <a:spcPct val="0"/>
              </a:spcBef>
              <a:spcAft>
                <a:spcPct val="0"/>
              </a:spcAft>
              <a:buClrTx/>
              <a:buSzTx/>
              <a:buFontTx/>
              <a:buNone/>
              <a:tabLst/>
              <a:defRPr/>
            </a:pPr>
            <a:r>
              <a:rPr kumimoji="0" lang="es-MX" sz="1200" b="0" i="0" u="none" strike="noStrike" kern="1200" cap="none" spc="0" normalizeH="0" baseline="0" noProof="0" dirty="0">
                <a:ln>
                  <a:noFill/>
                </a:ln>
                <a:solidFill>
                  <a:schemeClr val="bg1"/>
                </a:solidFill>
                <a:effectLst/>
                <a:uLnTx/>
                <a:uFillTx/>
                <a:latin typeface="Century Gothic" panose="020B0502020202020204" pitchFamily="34" charset="0"/>
                <a:sym typeface="Helvetica Light" charset="0"/>
              </a:rPr>
              <a:t>Fuente: Elaboración CONEVAL con base en los datos de la Cuenta de la Hacienda Pública Federal 2017</a:t>
            </a:r>
          </a:p>
        </p:txBody>
      </p:sp>
    </p:spTree>
    <p:extLst>
      <p:ext uri="{BB962C8B-B14F-4D97-AF65-F5344CB8AC3E}">
        <p14:creationId xmlns:p14="http://schemas.microsoft.com/office/powerpoint/2010/main" val="2120688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6E1BF0F-4E73-40F9-893B-04BFCB1DE327}"/>
              </a:ext>
            </a:extLst>
          </p:cNvPr>
          <p:cNvSpPr txBox="1">
            <a:spLocks noChangeArrowheads="1"/>
          </p:cNvSpPr>
          <p:nvPr/>
        </p:nvSpPr>
        <p:spPr>
          <a:xfrm>
            <a:off x="597744" y="3711529"/>
            <a:ext cx="11809312" cy="1424086"/>
          </a:xfrm>
          <a:prstGeom prst="rect">
            <a:avLst/>
          </a:prstGeom>
        </p:spPr>
        <p:txBody>
          <a:bodyPr vert="horz" lIns="91440" tIns="45720" rIns="91440" bIns="45720" rtlCol="0" anchor="b">
            <a:noAutofit/>
          </a:bodyPr>
          <a:lstStyle>
            <a:lvl1pPr algn="ctr" defTabSz="1300460" rtl="0" eaLnBrk="1" latinLnBrk="0" hangingPunct="1">
              <a:lnSpc>
                <a:spcPct val="90000"/>
              </a:lnSpc>
              <a:spcBef>
                <a:spcPct val="0"/>
              </a:spcBef>
              <a:buNone/>
              <a:defRPr sz="8533" kern="1200">
                <a:solidFill>
                  <a:schemeClr val="tx1"/>
                </a:solidFill>
                <a:latin typeface="+mj-lt"/>
                <a:ea typeface="+mj-ea"/>
                <a:cs typeface="+mj-cs"/>
              </a:defRPr>
            </a:lvl1pPr>
          </a:lstStyle>
          <a:p>
            <a:pPr fontAlgn="auto">
              <a:spcAft>
                <a:spcPts val="0"/>
              </a:spcAft>
            </a:pPr>
            <a:r>
              <a:rPr lang="es-MX" altLang="es-MX" sz="6000" b="1" dirty="0">
                <a:solidFill>
                  <a:srgbClr val="005F20"/>
                </a:solidFill>
                <a:latin typeface="Century Gothic" panose="020B0502020202020204" pitchFamily="34" charset="0"/>
                <a:ea typeface="Arial Black" panose="020B0A04020102020204" pitchFamily="34" charset="0"/>
                <a:cs typeface="Arial Black" panose="020B0A04020102020204" pitchFamily="34" charset="0"/>
                <a:sym typeface="Arial Black" panose="020B0A04020102020204" pitchFamily="34" charset="0"/>
              </a:rPr>
              <a:t>Sugerencias para un mejor gasto social federal y local </a:t>
            </a:r>
          </a:p>
        </p:txBody>
      </p:sp>
    </p:spTree>
    <p:extLst>
      <p:ext uri="{BB962C8B-B14F-4D97-AF65-F5344CB8AC3E}">
        <p14:creationId xmlns:p14="http://schemas.microsoft.com/office/powerpoint/2010/main" val="1126981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2C28C59-4957-4E92-9FD7-245903EFCA33}"/>
              </a:ext>
            </a:extLst>
          </p:cNvPr>
          <p:cNvSpPr/>
          <p:nvPr/>
        </p:nvSpPr>
        <p:spPr>
          <a:xfrm>
            <a:off x="453728" y="1419669"/>
            <a:ext cx="12385689" cy="523220"/>
          </a:xfrm>
          <a:prstGeom prst="rect">
            <a:avLst/>
          </a:prstGeom>
        </p:spPr>
        <p:txBody>
          <a:bodyPr wrap="square">
            <a:spAutoFit/>
          </a:bodyPr>
          <a:lstStyle/>
          <a:p>
            <a:pPr algn="just"/>
            <a:r>
              <a:rPr lang="es-MX" sz="2800" b="1" dirty="0">
                <a:solidFill>
                  <a:srgbClr val="002060"/>
                </a:solidFill>
                <a:latin typeface="Arial Black" panose="020B0A04020102020204" pitchFamily="34" charset="0"/>
                <a:ea typeface="Tahoma" panose="020B0604030504040204" pitchFamily="34" charset="0"/>
                <a:cs typeface="Arial" panose="020B0604020202020204" pitchFamily="34" charset="0"/>
              </a:rPr>
              <a:t>Para el Ramo General 33</a:t>
            </a:r>
          </a:p>
        </p:txBody>
      </p:sp>
      <p:sp>
        <p:nvSpPr>
          <p:cNvPr id="3" name="Rectangle 205">
            <a:extLst>
              <a:ext uri="{FF2B5EF4-FFF2-40B4-BE49-F238E27FC236}">
                <a16:creationId xmlns:a16="http://schemas.microsoft.com/office/drawing/2014/main" id="{A4C07FB4-B8FA-4C84-A117-C1F8266CE251}"/>
              </a:ext>
            </a:extLst>
          </p:cNvPr>
          <p:cNvSpPr/>
          <p:nvPr/>
        </p:nvSpPr>
        <p:spPr>
          <a:xfrm>
            <a:off x="453728" y="2716560"/>
            <a:ext cx="12148257" cy="46632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lnSpc>
                <a:spcPct val="125000"/>
              </a:lnSpc>
              <a:buFont typeface="Wingdings" panose="05000000000000000000" pitchFamily="2" charset="2"/>
              <a:buChar char="§"/>
            </a:pPr>
            <a:r>
              <a:rPr lang="es-MX" sz="2400" b="1" dirty="0">
                <a:solidFill>
                  <a:schemeClr val="tx2"/>
                </a:solidFill>
                <a:latin typeface="Century Gothic" panose="020B0502020202020204" pitchFamily="34" charset="0"/>
              </a:rPr>
              <a:t>Actualizar</a:t>
            </a:r>
            <a:r>
              <a:rPr lang="es-MX" sz="2400" dirty="0">
                <a:solidFill>
                  <a:schemeClr val="tx2"/>
                </a:solidFill>
                <a:latin typeface="Century Gothic" panose="020B0502020202020204" pitchFamily="34" charset="0"/>
              </a:rPr>
              <a:t> los </a:t>
            </a:r>
            <a:r>
              <a:rPr lang="es-MX" sz="2400" b="1" dirty="0">
                <a:solidFill>
                  <a:schemeClr val="tx2"/>
                </a:solidFill>
                <a:latin typeface="Century Gothic" panose="020B0502020202020204" pitchFamily="34" charset="0"/>
              </a:rPr>
              <a:t>criterios</a:t>
            </a:r>
            <a:r>
              <a:rPr lang="es-MX" sz="2400" dirty="0">
                <a:solidFill>
                  <a:schemeClr val="tx2"/>
                </a:solidFill>
                <a:latin typeface="Century Gothic" panose="020B0502020202020204" pitchFamily="34" charset="0"/>
              </a:rPr>
              <a:t> de </a:t>
            </a:r>
            <a:r>
              <a:rPr lang="es-MX" sz="2400" b="1" dirty="0">
                <a:solidFill>
                  <a:schemeClr val="tx2"/>
                </a:solidFill>
                <a:latin typeface="Century Gothic" panose="020B0502020202020204" pitchFamily="34" charset="0"/>
              </a:rPr>
              <a:t>distribución</a:t>
            </a:r>
            <a:r>
              <a:rPr lang="es-MX" sz="2400" dirty="0">
                <a:solidFill>
                  <a:schemeClr val="tx2"/>
                </a:solidFill>
                <a:latin typeface="Century Gothic" panose="020B0502020202020204" pitchFamily="34" charset="0"/>
              </a:rPr>
              <a:t> coordinadamente entre la </a:t>
            </a:r>
            <a:r>
              <a:rPr lang="es-MX" sz="2400" b="1" dirty="0">
                <a:solidFill>
                  <a:schemeClr val="tx2"/>
                </a:solidFill>
                <a:latin typeface="Century Gothic" panose="020B0502020202020204" pitchFamily="34" charset="0"/>
              </a:rPr>
              <a:t>federación</a:t>
            </a:r>
            <a:r>
              <a:rPr lang="es-MX" sz="2400" dirty="0">
                <a:solidFill>
                  <a:schemeClr val="tx2"/>
                </a:solidFill>
                <a:latin typeface="Century Gothic" panose="020B0502020202020204" pitchFamily="34" charset="0"/>
              </a:rPr>
              <a:t> y los </a:t>
            </a:r>
            <a:r>
              <a:rPr lang="es-MX" sz="2400" b="1" dirty="0">
                <a:solidFill>
                  <a:schemeClr val="tx2"/>
                </a:solidFill>
                <a:latin typeface="Century Gothic" panose="020B0502020202020204" pitchFamily="34" charset="0"/>
              </a:rPr>
              <a:t>gobiernos locales</a:t>
            </a:r>
            <a:r>
              <a:rPr lang="es-MX" sz="2400" dirty="0">
                <a:solidFill>
                  <a:schemeClr val="tx2"/>
                </a:solidFill>
                <a:latin typeface="Century Gothic" panose="020B0502020202020204" pitchFamily="34" charset="0"/>
              </a:rPr>
              <a:t>, para que atiendan las particularidades locales.</a:t>
            </a:r>
            <a:endParaRPr lang="es-MX" sz="2400" dirty="0">
              <a:solidFill>
                <a:schemeClr val="tx2"/>
              </a:solidFill>
              <a:latin typeface="Century Gothic" panose="020B0502020202020204" pitchFamily="34" charset="0"/>
              <a:cs typeface="Arial" panose="020B0604020202020204" pitchFamily="34" charset="0"/>
            </a:endParaRPr>
          </a:p>
          <a:p>
            <a:pPr marL="342900" indent="-342900" algn="just">
              <a:lnSpc>
                <a:spcPct val="125000"/>
              </a:lnSpc>
              <a:buFont typeface="Wingdings" panose="05000000000000000000" pitchFamily="2" charset="2"/>
              <a:buChar char="§"/>
            </a:pPr>
            <a:endParaRPr lang="es-MX" sz="2400" dirty="0">
              <a:solidFill>
                <a:schemeClr val="tx2"/>
              </a:solidFill>
              <a:latin typeface="Century Gothic" panose="020B0502020202020204" pitchFamily="34" charset="0"/>
              <a:cs typeface="Arial" panose="020B0604020202020204" pitchFamily="34" charset="0"/>
            </a:endParaRPr>
          </a:p>
          <a:p>
            <a:pPr marL="342900" indent="-342900" algn="just">
              <a:lnSpc>
                <a:spcPct val="125000"/>
              </a:lnSpc>
              <a:buFont typeface="Wingdings" panose="05000000000000000000" pitchFamily="2" charset="2"/>
              <a:buChar char="§"/>
            </a:pPr>
            <a:r>
              <a:rPr lang="es-MX" sz="2400" b="1" dirty="0">
                <a:solidFill>
                  <a:schemeClr val="tx2"/>
                </a:solidFill>
                <a:latin typeface="Century Gothic" panose="020B0502020202020204" pitchFamily="34" charset="0"/>
                <a:cs typeface="Arial" panose="020B0604020202020204" pitchFamily="34" charset="0"/>
              </a:rPr>
              <a:t>Vincular</a:t>
            </a:r>
            <a:r>
              <a:rPr lang="es-MX" sz="2400" dirty="0">
                <a:solidFill>
                  <a:schemeClr val="tx2"/>
                </a:solidFill>
                <a:latin typeface="Century Gothic" panose="020B0502020202020204" pitchFamily="34" charset="0"/>
                <a:cs typeface="Arial" panose="020B0604020202020204" pitchFamily="34" charset="0"/>
              </a:rPr>
              <a:t> la presupuestación y programación federal de los fondos </a:t>
            </a:r>
            <a:r>
              <a:rPr lang="es-MX" sz="2400" b="1" dirty="0">
                <a:solidFill>
                  <a:schemeClr val="tx2"/>
                </a:solidFill>
                <a:latin typeface="Century Gothic" panose="020B0502020202020204" pitchFamily="34" charset="0"/>
                <a:cs typeface="Arial" panose="020B0604020202020204" pitchFamily="34" charset="0"/>
              </a:rPr>
              <a:t>con</a:t>
            </a:r>
            <a:r>
              <a:rPr lang="es-MX" sz="2400" dirty="0">
                <a:solidFill>
                  <a:schemeClr val="tx2"/>
                </a:solidFill>
                <a:latin typeface="Century Gothic" panose="020B0502020202020204" pitchFamily="34" charset="0"/>
                <a:cs typeface="Arial" panose="020B0604020202020204" pitchFamily="34" charset="0"/>
              </a:rPr>
              <a:t> la </a:t>
            </a:r>
            <a:r>
              <a:rPr lang="es-MX" sz="2400" b="1" dirty="0">
                <a:solidFill>
                  <a:schemeClr val="tx2"/>
                </a:solidFill>
                <a:latin typeface="Century Gothic" panose="020B0502020202020204" pitchFamily="34" charset="0"/>
                <a:cs typeface="Arial" panose="020B0604020202020204" pitchFamily="34" charset="0"/>
              </a:rPr>
              <a:t>planeación</a:t>
            </a:r>
            <a:r>
              <a:rPr lang="es-MX" sz="2400" dirty="0">
                <a:solidFill>
                  <a:schemeClr val="tx2"/>
                </a:solidFill>
                <a:latin typeface="Century Gothic" panose="020B0502020202020204" pitchFamily="34" charset="0"/>
                <a:cs typeface="Arial" panose="020B0604020202020204" pitchFamily="34" charset="0"/>
              </a:rPr>
              <a:t> y </a:t>
            </a:r>
            <a:r>
              <a:rPr lang="es-MX" sz="2400" b="1" dirty="0">
                <a:solidFill>
                  <a:schemeClr val="tx2"/>
                </a:solidFill>
                <a:latin typeface="Century Gothic" panose="020B0502020202020204" pitchFamily="34" charset="0"/>
                <a:cs typeface="Arial" panose="020B0604020202020204" pitchFamily="34" charset="0"/>
              </a:rPr>
              <a:t>ejercicio local.</a:t>
            </a:r>
            <a:endParaRPr lang="es-MX" sz="2400" dirty="0">
              <a:solidFill>
                <a:schemeClr val="tx2"/>
              </a:solidFill>
              <a:latin typeface="Century Gothic" panose="020B0502020202020204" pitchFamily="34" charset="0"/>
              <a:cs typeface="Arial" panose="020B0604020202020204" pitchFamily="34" charset="0"/>
            </a:endParaRPr>
          </a:p>
          <a:p>
            <a:pPr marL="342900" lvl="0" indent="-342900" algn="just">
              <a:lnSpc>
                <a:spcPct val="125000"/>
              </a:lnSpc>
              <a:buFont typeface="Wingdings" panose="05000000000000000000" pitchFamily="2" charset="2"/>
              <a:buChar char="§"/>
            </a:pPr>
            <a:endParaRPr lang="es-MX" sz="2400" b="1" dirty="0">
              <a:solidFill>
                <a:schemeClr val="tx2"/>
              </a:solidFill>
              <a:latin typeface="Century Gothic" panose="020B0502020202020204" pitchFamily="34" charset="0"/>
            </a:endParaRPr>
          </a:p>
          <a:p>
            <a:pPr marL="342900" indent="-342900" algn="just">
              <a:lnSpc>
                <a:spcPct val="125000"/>
              </a:lnSpc>
              <a:buFont typeface="Wingdings" panose="05000000000000000000" pitchFamily="2" charset="2"/>
              <a:buChar char="§"/>
            </a:pPr>
            <a:r>
              <a:rPr lang="es-MX" sz="2400" b="1" dirty="0">
                <a:solidFill>
                  <a:schemeClr val="tx2"/>
                </a:solidFill>
                <a:latin typeface="Century Gothic" panose="020B0502020202020204" pitchFamily="34" charset="0"/>
              </a:rPr>
              <a:t>Normar </a:t>
            </a:r>
            <a:r>
              <a:rPr lang="es-MX" sz="2400" dirty="0">
                <a:solidFill>
                  <a:schemeClr val="tx2"/>
                </a:solidFill>
                <a:latin typeface="Century Gothic" panose="020B0502020202020204" pitchFamily="34" charset="0"/>
              </a:rPr>
              <a:t>con mayor detalle el </a:t>
            </a:r>
            <a:r>
              <a:rPr lang="es-MX" sz="2400" b="1" dirty="0">
                <a:solidFill>
                  <a:schemeClr val="tx2"/>
                </a:solidFill>
                <a:latin typeface="Century Gothic" panose="020B0502020202020204" pitchFamily="34" charset="0"/>
              </a:rPr>
              <a:t>seguimiento</a:t>
            </a:r>
            <a:r>
              <a:rPr lang="es-MX" sz="2400" dirty="0">
                <a:solidFill>
                  <a:schemeClr val="tx2"/>
                </a:solidFill>
                <a:latin typeface="Century Gothic" panose="020B0502020202020204" pitchFamily="34" charset="0"/>
              </a:rPr>
              <a:t> del </a:t>
            </a:r>
            <a:r>
              <a:rPr lang="es-MX" sz="2400" b="1" dirty="0">
                <a:solidFill>
                  <a:schemeClr val="tx2"/>
                </a:solidFill>
                <a:latin typeface="Century Gothic" panose="020B0502020202020204" pitchFamily="34" charset="0"/>
              </a:rPr>
              <a:t>ejercicio</a:t>
            </a:r>
            <a:r>
              <a:rPr lang="es-MX" sz="2400" dirty="0">
                <a:solidFill>
                  <a:schemeClr val="tx2"/>
                </a:solidFill>
                <a:latin typeface="Century Gothic" panose="020B0502020202020204" pitchFamily="34" charset="0"/>
              </a:rPr>
              <a:t> de los </a:t>
            </a:r>
            <a:r>
              <a:rPr lang="es-MX" sz="2400" b="1" dirty="0">
                <a:solidFill>
                  <a:schemeClr val="tx2"/>
                </a:solidFill>
                <a:latin typeface="Century Gothic" panose="020B0502020202020204" pitchFamily="34" charset="0"/>
              </a:rPr>
              <a:t>fondos locales.</a:t>
            </a:r>
            <a:r>
              <a:rPr lang="es-MX" sz="2400" dirty="0">
                <a:solidFill>
                  <a:schemeClr val="tx2"/>
                </a:solidFill>
                <a:latin typeface="Century Gothic" panose="020B0502020202020204" pitchFamily="34" charset="0"/>
              </a:rPr>
              <a:t> </a:t>
            </a:r>
          </a:p>
          <a:p>
            <a:pPr marL="342900" indent="-342900" algn="just">
              <a:lnSpc>
                <a:spcPct val="125000"/>
              </a:lnSpc>
              <a:buFont typeface="Wingdings" panose="05000000000000000000" pitchFamily="2" charset="2"/>
              <a:buChar char="§"/>
            </a:pPr>
            <a:endParaRPr lang="es-MX" sz="2400" dirty="0">
              <a:solidFill>
                <a:schemeClr val="tx2"/>
              </a:solidFill>
              <a:latin typeface="Century Gothic" panose="020B0502020202020204" pitchFamily="34" charset="0"/>
            </a:endParaRPr>
          </a:p>
          <a:p>
            <a:pPr marL="342900" indent="-342900" algn="just">
              <a:lnSpc>
                <a:spcPct val="125000"/>
              </a:lnSpc>
              <a:buFont typeface="Wingdings" panose="05000000000000000000" pitchFamily="2" charset="2"/>
              <a:buChar char="§"/>
            </a:pPr>
            <a:r>
              <a:rPr lang="es-MX" sz="2400" dirty="0">
                <a:solidFill>
                  <a:schemeClr val="tx2"/>
                </a:solidFill>
                <a:latin typeface="Century Gothic" panose="020B0502020202020204" pitchFamily="34" charset="0"/>
              </a:rPr>
              <a:t>Implementar estrategias para </a:t>
            </a:r>
            <a:r>
              <a:rPr lang="es-MX" sz="2400" b="1" dirty="0">
                <a:solidFill>
                  <a:schemeClr val="tx2"/>
                </a:solidFill>
                <a:latin typeface="Century Gothic" panose="020B0502020202020204" pitchFamily="34" charset="0"/>
              </a:rPr>
              <a:t>mejorar</a:t>
            </a:r>
            <a:r>
              <a:rPr lang="es-MX" sz="2400" dirty="0">
                <a:solidFill>
                  <a:schemeClr val="tx2"/>
                </a:solidFill>
                <a:latin typeface="Century Gothic" panose="020B0502020202020204" pitchFamily="34" charset="0"/>
              </a:rPr>
              <a:t> la </a:t>
            </a:r>
            <a:r>
              <a:rPr lang="es-MX" sz="2400" b="1" dirty="0">
                <a:solidFill>
                  <a:schemeClr val="tx2"/>
                </a:solidFill>
                <a:latin typeface="Century Gothic" panose="020B0502020202020204" pitchFamily="34" charset="0"/>
              </a:rPr>
              <a:t>calidad</a:t>
            </a:r>
            <a:r>
              <a:rPr lang="es-MX" sz="2400" dirty="0">
                <a:solidFill>
                  <a:schemeClr val="tx2"/>
                </a:solidFill>
                <a:latin typeface="Century Gothic" panose="020B0502020202020204" pitchFamily="34" charset="0"/>
              </a:rPr>
              <a:t> de la </a:t>
            </a:r>
            <a:r>
              <a:rPr lang="es-MX" sz="2400" b="1" dirty="0">
                <a:solidFill>
                  <a:schemeClr val="tx2"/>
                </a:solidFill>
                <a:latin typeface="Century Gothic" panose="020B0502020202020204" pitchFamily="34" charset="0"/>
              </a:rPr>
              <a:t>información</a:t>
            </a:r>
            <a:r>
              <a:rPr lang="es-MX" sz="2400" dirty="0">
                <a:solidFill>
                  <a:schemeClr val="tx2"/>
                </a:solidFill>
                <a:latin typeface="Century Gothic" panose="020B0502020202020204" pitchFamily="34" charset="0"/>
              </a:rPr>
              <a:t> sobre el destino, ejercicio y resultados de los recursos.</a:t>
            </a:r>
            <a:endParaRPr lang="es-MX" sz="240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76787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98931" y="1060376"/>
            <a:ext cx="12274741" cy="656097"/>
          </a:xfrm>
          <a:prstGeom prst="rect">
            <a:avLst/>
          </a:prstGeom>
          <a:scene3d>
            <a:camera prst="orthographicFront"/>
            <a:lightRig rig="threePt" dir="t"/>
          </a:scene3d>
          <a:sp3d>
            <a:bevelT/>
            <a:bevelB/>
          </a:sp3d>
        </p:spPr>
        <p:txBody>
          <a:bodyPr/>
          <a:lstStyle>
            <a:defPPr>
              <a:defRPr lang="es-MX"/>
            </a:defPPr>
            <a:lvl1pPr algn="just">
              <a:lnSpc>
                <a:spcPct val="100000"/>
              </a:lnSpc>
              <a:buFontTx/>
              <a:buNone/>
              <a:defRPr sz="2400" b="1">
                <a:solidFill>
                  <a:srgbClr val="002060"/>
                </a:solidFill>
                <a:latin typeface="Arial" panose="020B0604020202020204" pitchFamily="34" charset="0"/>
                <a:cs typeface="Arial" panose="020B0604020202020204" pitchFamily="34" charset="0"/>
              </a:defRPr>
            </a:lvl1pPr>
            <a:lvl2pPr>
              <a:defRPr sz="2800">
                <a:solidFill>
                  <a:schemeClr val="tx2"/>
                </a:solidFill>
                <a:latin typeface="Verdana" pitchFamily="34" charset="0"/>
              </a:defRPr>
            </a:lvl2pPr>
            <a:lvl3pPr>
              <a:defRPr sz="2800">
                <a:solidFill>
                  <a:schemeClr val="tx2"/>
                </a:solidFill>
                <a:latin typeface="Verdana" pitchFamily="34" charset="0"/>
              </a:defRPr>
            </a:lvl3pPr>
            <a:lvl4pPr>
              <a:defRPr sz="2800">
                <a:solidFill>
                  <a:schemeClr val="tx2"/>
                </a:solidFill>
                <a:latin typeface="Verdana" pitchFamily="34" charset="0"/>
              </a:defRPr>
            </a:lvl4pPr>
            <a:lvl5pPr>
              <a:defRPr sz="2800">
                <a:solidFill>
                  <a:schemeClr val="tx2"/>
                </a:solidFill>
                <a:latin typeface="Verdana" pitchFamily="34" charset="0"/>
              </a:defRPr>
            </a:lvl5pPr>
            <a:lvl6pPr marL="457189" fontAlgn="base">
              <a:spcBef>
                <a:spcPct val="0"/>
              </a:spcBef>
              <a:spcAft>
                <a:spcPct val="0"/>
              </a:spcAft>
              <a:defRPr sz="2800">
                <a:solidFill>
                  <a:schemeClr val="tx2"/>
                </a:solidFill>
                <a:latin typeface="Verdana" pitchFamily="34" charset="0"/>
              </a:defRPr>
            </a:lvl6pPr>
            <a:lvl7pPr marL="914378" fontAlgn="base">
              <a:spcBef>
                <a:spcPct val="0"/>
              </a:spcBef>
              <a:spcAft>
                <a:spcPct val="0"/>
              </a:spcAft>
              <a:defRPr sz="2800">
                <a:solidFill>
                  <a:schemeClr val="tx2"/>
                </a:solidFill>
                <a:latin typeface="Verdana" pitchFamily="34" charset="0"/>
              </a:defRPr>
            </a:lvl7pPr>
            <a:lvl8pPr marL="1371566" fontAlgn="base">
              <a:spcBef>
                <a:spcPct val="0"/>
              </a:spcBef>
              <a:spcAft>
                <a:spcPct val="0"/>
              </a:spcAft>
              <a:defRPr sz="2800">
                <a:solidFill>
                  <a:schemeClr val="tx2"/>
                </a:solidFill>
                <a:latin typeface="Verdana" pitchFamily="34" charset="0"/>
              </a:defRPr>
            </a:lvl8pPr>
            <a:lvl9pPr marL="1828754" fontAlgn="base">
              <a:spcBef>
                <a:spcPct val="0"/>
              </a:spcBef>
              <a:spcAft>
                <a:spcPct val="0"/>
              </a:spcAft>
              <a:defRPr sz="2800">
                <a:solidFill>
                  <a:schemeClr val="tx2"/>
                </a:solidFill>
                <a:latin typeface="Verdana" pitchFamily="34" charset="0"/>
              </a:defRPr>
            </a:lvl9pPr>
          </a:lstStyle>
          <a:p>
            <a:r>
              <a:rPr lang="es-MX" sz="2800" dirty="0"/>
              <a:t>Para mejorar el FAIS</a:t>
            </a:r>
          </a:p>
        </p:txBody>
      </p:sp>
      <p:sp>
        <p:nvSpPr>
          <p:cNvPr id="3" name="Rectángulo redondeado 6">
            <a:extLst>
              <a:ext uri="{FF2B5EF4-FFF2-40B4-BE49-F238E27FC236}">
                <a16:creationId xmlns:a16="http://schemas.microsoft.com/office/drawing/2014/main" id="{F7162C59-7557-4325-8E0F-0CD5A424E857}"/>
              </a:ext>
            </a:extLst>
          </p:cNvPr>
          <p:cNvSpPr/>
          <p:nvPr/>
        </p:nvSpPr>
        <p:spPr>
          <a:xfrm>
            <a:off x="145406" y="1589375"/>
            <a:ext cx="12660463" cy="7192040"/>
          </a:xfrm>
          <a:prstGeom prst="roundRect">
            <a:avLst/>
          </a:prstGeom>
        </p:spPr>
        <p:txBody>
          <a:bodyPr wrap="square">
            <a:spAutoFit/>
          </a:bodyPr>
          <a:lstStyle/>
          <a:p>
            <a:pPr marL="342900" indent="-342900" algn="just" defTabSz="914400" eaLnBrk="1" hangingPunct="1">
              <a:lnSpc>
                <a:spcPct val="125000"/>
              </a:lnSpc>
              <a:buSzPct val="130000"/>
              <a:buFont typeface="Arial" panose="020B0604020202020204" pitchFamily="34" charset="0"/>
              <a:buChar char="•"/>
            </a:pPr>
            <a:r>
              <a:rPr lang="es-MX" sz="1900" b="1" dirty="0">
                <a:solidFill>
                  <a:prstClr val="black"/>
                </a:solidFill>
                <a:latin typeface="Arial" panose="020B0604020202020204" pitchFamily="34" charset="0"/>
                <a:cs typeface="Arial" panose="020B0604020202020204" pitchFamily="34" charset="0"/>
              </a:rPr>
              <a:t>Fomentar la direccionalidad </a:t>
            </a:r>
            <a:r>
              <a:rPr lang="es-MX" sz="1900" dirty="0">
                <a:solidFill>
                  <a:prstClr val="black"/>
                </a:solidFill>
                <a:latin typeface="Arial" panose="020B0604020202020204" pitchFamily="34" charset="0"/>
                <a:cs typeface="Arial" panose="020B0604020202020204" pitchFamily="34" charset="0"/>
              </a:rPr>
              <a:t>del FAIS hacia acciones que pueden </a:t>
            </a:r>
            <a:r>
              <a:rPr lang="es-MX" sz="1900" b="1" dirty="0">
                <a:solidFill>
                  <a:prstClr val="black"/>
                </a:solidFill>
                <a:latin typeface="Arial" panose="020B0604020202020204" pitchFamily="34" charset="0"/>
                <a:cs typeface="Arial" panose="020B0604020202020204" pitchFamily="34" charset="0"/>
              </a:rPr>
              <a:t>reducir las carencias </a:t>
            </a:r>
            <a:r>
              <a:rPr lang="es-MX" sz="1900" dirty="0">
                <a:solidFill>
                  <a:prstClr val="black"/>
                </a:solidFill>
                <a:latin typeface="Arial" panose="020B0604020202020204" pitchFamily="34" charset="0"/>
                <a:cs typeface="Arial" panose="020B0604020202020204" pitchFamily="34" charset="0"/>
              </a:rPr>
              <a:t>de la pobreza, dando flexibilidad en las zonas de atención </a:t>
            </a:r>
            <a:r>
              <a:rPr lang="es-MX" sz="1900" dirty="0" smtClean="0">
                <a:solidFill>
                  <a:prstClr val="black"/>
                </a:solidFill>
                <a:latin typeface="Arial" panose="020B0604020202020204" pitchFamily="34" charset="0"/>
                <a:cs typeface="Arial" panose="020B0604020202020204" pitchFamily="34" charset="0"/>
              </a:rPr>
              <a:t>específica</a:t>
            </a:r>
            <a:r>
              <a:rPr lang="es-MX" sz="1900" dirty="0">
                <a:solidFill>
                  <a:prstClr val="black"/>
                </a:solidFill>
                <a:latin typeface="Arial" panose="020B0604020202020204" pitchFamily="34" charset="0"/>
                <a:cs typeface="Arial" panose="020B0604020202020204" pitchFamily="34" charset="0"/>
              </a:rPr>
              <a:t>.</a:t>
            </a:r>
          </a:p>
          <a:p>
            <a:pPr algn="just" defTabSz="914400" eaLnBrk="1" hangingPunct="1">
              <a:lnSpc>
                <a:spcPct val="125000"/>
              </a:lnSpc>
              <a:buSzPct val="130000"/>
            </a:pPr>
            <a:endParaRPr lang="es-MX" sz="1900" dirty="0">
              <a:solidFill>
                <a:prstClr val="black"/>
              </a:solidFill>
              <a:latin typeface="Arial" panose="020B0604020202020204" pitchFamily="34" charset="0"/>
              <a:cs typeface="Arial" panose="020B0604020202020204" pitchFamily="34" charset="0"/>
            </a:endParaRPr>
          </a:p>
          <a:p>
            <a:pPr marL="342900" indent="-342900" algn="just" defTabSz="914400" eaLnBrk="1" hangingPunct="1">
              <a:lnSpc>
                <a:spcPct val="125000"/>
              </a:lnSpc>
              <a:buSzPct val="130000"/>
              <a:buFont typeface="Arial" panose="020B0604020202020204" pitchFamily="34" charset="0"/>
              <a:buChar char="•"/>
            </a:pPr>
            <a:r>
              <a:rPr lang="es-MX" sz="1900" b="1" dirty="0">
                <a:solidFill>
                  <a:prstClr val="black"/>
                </a:solidFill>
                <a:latin typeface="Arial" panose="020B0604020202020204" pitchFamily="34" charset="0"/>
                <a:cs typeface="Arial" panose="020B0604020202020204" pitchFamily="34" charset="0"/>
              </a:rPr>
              <a:t>Priorizar las acciones para </a:t>
            </a:r>
            <a:r>
              <a:rPr lang="es-MX" sz="1900" dirty="0">
                <a:solidFill>
                  <a:prstClr val="black"/>
                </a:solidFill>
                <a:latin typeface="Arial" panose="020B0604020202020204" pitchFamily="34" charset="0"/>
                <a:cs typeface="Arial" panose="020B0604020202020204" pitchFamily="34" charset="0"/>
              </a:rPr>
              <a:t>reducir las </a:t>
            </a:r>
            <a:r>
              <a:rPr lang="es-MX" sz="1900" b="1" dirty="0">
                <a:solidFill>
                  <a:prstClr val="black"/>
                </a:solidFill>
                <a:latin typeface="Arial" panose="020B0604020202020204" pitchFamily="34" charset="0"/>
                <a:cs typeface="Arial" panose="020B0604020202020204" pitchFamily="34" charset="0"/>
              </a:rPr>
              <a:t>carencias </a:t>
            </a:r>
            <a:r>
              <a:rPr lang="es-MX" sz="1900" dirty="0">
                <a:solidFill>
                  <a:prstClr val="black"/>
                </a:solidFill>
                <a:latin typeface="Arial" panose="020B0604020202020204" pitchFamily="34" charset="0"/>
                <a:cs typeface="Arial" panose="020B0604020202020204" pitchFamily="34" charset="0"/>
              </a:rPr>
              <a:t>de calidad y espacios</a:t>
            </a:r>
            <a:r>
              <a:rPr lang="es-MX" sz="1900" b="1" dirty="0">
                <a:solidFill>
                  <a:prstClr val="black"/>
                </a:solidFill>
                <a:latin typeface="Arial" panose="020B0604020202020204" pitchFamily="34" charset="0"/>
                <a:cs typeface="Arial" panose="020B0604020202020204" pitchFamily="34" charset="0"/>
              </a:rPr>
              <a:t> en la vivienda</a:t>
            </a:r>
            <a:r>
              <a:rPr lang="es-MX" sz="1900" dirty="0">
                <a:solidFill>
                  <a:prstClr val="black"/>
                </a:solidFill>
                <a:latin typeface="Arial" panose="020B0604020202020204" pitchFamily="34" charset="0"/>
                <a:cs typeface="Arial" panose="020B0604020202020204" pitchFamily="34" charset="0"/>
              </a:rPr>
              <a:t>, los servicios básicos de la vivienda</a:t>
            </a:r>
            <a:r>
              <a:rPr lang="es-MX" sz="1900" b="1" dirty="0">
                <a:solidFill>
                  <a:prstClr val="black"/>
                </a:solidFill>
                <a:latin typeface="Arial" panose="020B0604020202020204" pitchFamily="34" charset="0"/>
                <a:cs typeface="Arial" panose="020B0604020202020204" pitchFamily="34" charset="0"/>
              </a:rPr>
              <a:t> y </a:t>
            </a:r>
            <a:r>
              <a:rPr lang="es-MX" sz="1900" dirty="0">
                <a:solidFill>
                  <a:prstClr val="black"/>
                </a:solidFill>
                <a:latin typeface="Arial" panose="020B0604020202020204" pitchFamily="34" charset="0"/>
                <a:cs typeface="Arial" panose="020B0604020202020204" pitchFamily="34" charset="0"/>
              </a:rPr>
              <a:t>el </a:t>
            </a:r>
            <a:r>
              <a:rPr lang="es-MX" sz="1900" b="1" dirty="0">
                <a:solidFill>
                  <a:prstClr val="black"/>
                </a:solidFill>
                <a:latin typeface="Arial" panose="020B0604020202020204" pitchFamily="34" charset="0"/>
                <a:cs typeface="Arial" panose="020B0604020202020204" pitchFamily="34" charset="0"/>
              </a:rPr>
              <a:t>acceso a carreteras principales.</a:t>
            </a:r>
          </a:p>
          <a:p>
            <a:pPr algn="just" defTabSz="914400" eaLnBrk="1" hangingPunct="1">
              <a:lnSpc>
                <a:spcPct val="125000"/>
              </a:lnSpc>
              <a:buSzPct val="130000"/>
            </a:pPr>
            <a:endParaRPr lang="es-MX" sz="1900" dirty="0">
              <a:solidFill>
                <a:prstClr val="black"/>
              </a:solidFill>
              <a:latin typeface="Arial" panose="020B0604020202020204" pitchFamily="34" charset="0"/>
              <a:cs typeface="Arial" panose="020B0604020202020204" pitchFamily="34" charset="0"/>
            </a:endParaRPr>
          </a:p>
          <a:p>
            <a:pPr marL="342900" indent="-342900" algn="just" defTabSz="914400" eaLnBrk="1" hangingPunct="1">
              <a:lnSpc>
                <a:spcPct val="125000"/>
              </a:lnSpc>
              <a:buSzPct val="130000"/>
              <a:buFont typeface="Arial" panose="020B0604020202020204" pitchFamily="34" charset="0"/>
              <a:buChar char="•"/>
            </a:pPr>
            <a:r>
              <a:rPr lang="es-MX" sz="1900" dirty="0">
                <a:solidFill>
                  <a:prstClr val="black"/>
                </a:solidFill>
                <a:latin typeface="Arial" panose="020B0604020202020204" pitchFamily="34" charset="0"/>
                <a:cs typeface="Arial" panose="020B0604020202020204" pitchFamily="34" charset="0"/>
              </a:rPr>
              <a:t>Se considera importante </a:t>
            </a:r>
            <a:r>
              <a:rPr lang="es-MX" sz="1900" b="1" dirty="0">
                <a:solidFill>
                  <a:prstClr val="black"/>
                </a:solidFill>
                <a:latin typeface="Arial" panose="020B0604020202020204" pitchFamily="34" charset="0"/>
                <a:cs typeface="Arial" panose="020B0604020202020204" pitchFamily="34" charset="0"/>
              </a:rPr>
              <a:t>definir un porcentaje específico de mantenimiento y rehabilitación </a:t>
            </a:r>
            <a:r>
              <a:rPr lang="es-MX" sz="1900" dirty="0">
                <a:solidFill>
                  <a:prstClr val="black"/>
                </a:solidFill>
                <a:latin typeface="Arial" panose="020B0604020202020204" pitchFamily="34" charset="0"/>
                <a:cs typeface="Arial" panose="020B0604020202020204" pitchFamily="34" charset="0"/>
              </a:rPr>
              <a:t>de las obras FAIS.</a:t>
            </a:r>
          </a:p>
          <a:p>
            <a:pPr algn="just" defTabSz="914400" eaLnBrk="1" hangingPunct="1">
              <a:lnSpc>
                <a:spcPct val="125000"/>
              </a:lnSpc>
              <a:buSzPct val="130000"/>
            </a:pPr>
            <a:endParaRPr lang="es-MX" sz="1900" dirty="0">
              <a:solidFill>
                <a:prstClr val="black"/>
              </a:solidFill>
              <a:latin typeface="Arial" panose="020B0604020202020204" pitchFamily="34" charset="0"/>
              <a:cs typeface="Arial" panose="020B0604020202020204" pitchFamily="34" charset="0"/>
            </a:endParaRPr>
          </a:p>
          <a:p>
            <a:pPr marL="342900" indent="-342900" algn="just" defTabSz="914400" eaLnBrk="1" hangingPunct="1">
              <a:lnSpc>
                <a:spcPct val="125000"/>
              </a:lnSpc>
              <a:buSzPct val="130000"/>
              <a:buFont typeface="Arial" panose="020B0604020202020204" pitchFamily="34" charset="0"/>
              <a:buChar char="•"/>
            </a:pPr>
            <a:r>
              <a:rPr lang="es-MX" sz="1900" b="1" dirty="0">
                <a:solidFill>
                  <a:prstClr val="black"/>
                </a:solidFill>
                <a:latin typeface="Arial" panose="020B0604020202020204" pitchFamily="34" charset="0"/>
                <a:cs typeface="Arial" panose="020B0604020202020204" pitchFamily="34" charset="0"/>
              </a:rPr>
              <a:t>Vincular FAIS </a:t>
            </a:r>
            <a:r>
              <a:rPr lang="es-MX" sz="1900" dirty="0">
                <a:solidFill>
                  <a:prstClr val="black"/>
                </a:solidFill>
                <a:latin typeface="Arial" panose="020B0604020202020204" pitchFamily="34" charset="0"/>
                <a:cs typeface="Arial" panose="020B0604020202020204" pitchFamily="34" charset="0"/>
              </a:rPr>
              <a:t>con Planes de Desarrollo y las decisiones del </a:t>
            </a:r>
            <a:r>
              <a:rPr lang="es-MX" sz="1900" b="1" dirty="0">
                <a:solidFill>
                  <a:prstClr val="black"/>
                </a:solidFill>
                <a:latin typeface="Arial" panose="020B0604020202020204" pitchFamily="34" charset="0"/>
                <a:cs typeface="Arial" panose="020B0604020202020204" pitchFamily="34" charset="0"/>
              </a:rPr>
              <a:t>COPLADEMUN</a:t>
            </a:r>
            <a:r>
              <a:rPr lang="es-MX" sz="1900" dirty="0">
                <a:solidFill>
                  <a:prstClr val="black"/>
                </a:solidFill>
                <a:latin typeface="Arial" panose="020B0604020202020204" pitchFamily="34" charset="0"/>
                <a:cs typeface="Arial" panose="020B0604020202020204" pitchFamily="34" charset="0"/>
              </a:rPr>
              <a:t>.</a:t>
            </a:r>
          </a:p>
          <a:p>
            <a:pPr algn="just" defTabSz="914400" eaLnBrk="1" hangingPunct="1">
              <a:lnSpc>
                <a:spcPct val="125000"/>
              </a:lnSpc>
              <a:buSzPct val="130000"/>
            </a:pPr>
            <a:endParaRPr lang="es-MX" sz="1200" dirty="0">
              <a:solidFill>
                <a:prstClr val="black"/>
              </a:solidFill>
              <a:latin typeface="Arial" panose="020B0604020202020204" pitchFamily="34" charset="0"/>
              <a:cs typeface="Arial" panose="020B0604020202020204" pitchFamily="34" charset="0"/>
            </a:endParaRPr>
          </a:p>
          <a:p>
            <a:pPr marL="342900" indent="-342900" algn="just" defTabSz="914400" eaLnBrk="1" hangingPunct="1">
              <a:lnSpc>
                <a:spcPct val="125000"/>
              </a:lnSpc>
              <a:buSzPct val="130000"/>
              <a:buFont typeface="Arial" panose="020B0604020202020204" pitchFamily="34" charset="0"/>
              <a:buChar char="•"/>
            </a:pPr>
            <a:r>
              <a:rPr lang="es-MX" sz="1900" b="1" dirty="0">
                <a:solidFill>
                  <a:prstClr val="black"/>
                </a:solidFill>
                <a:latin typeface="Arial" panose="020B0604020202020204" pitchFamily="34" charset="0"/>
                <a:cs typeface="Arial" panose="020B0604020202020204" pitchFamily="34" charset="0"/>
              </a:rPr>
              <a:t>Fomentar la concurrencia </a:t>
            </a:r>
            <a:r>
              <a:rPr lang="es-MX" sz="1900" dirty="0">
                <a:solidFill>
                  <a:prstClr val="black"/>
                </a:solidFill>
                <a:latin typeface="Arial" panose="020B0604020202020204" pitchFamily="34" charset="0"/>
                <a:cs typeface="Arial" panose="020B0604020202020204" pitchFamily="34" charset="0"/>
              </a:rPr>
              <a:t>con otras fuentes de financiamiento que potencien los recursos. </a:t>
            </a:r>
          </a:p>
          <a:p>
            <a:pPr algn="just" defTabSz="914400" eaLnBrk="1" hangingPunct="1">
              <a:lnSpc>
                <a:spcPct val="125000"/>
              </a:lnSpc>
              <a:buSzPct val="130000"/>
            </a:pPr>
            <a:endParaRPr lang="es-MX" sz="1900" dirty="0">
              <a:latin typeface="Arial" panose="020B0604020202020204" pitchFamily="34" charset="0"/>
              <a:cs typeface="Arial" panose="020B0604020202020204" pitchFamily="34" charset="0"/>
            </a:endParaRPr>
          </a:p>
          <a:p>
            <a:pPr marL="342900" indent="-342900" algn="just" defTabSz="914400" eaLnBrk="1" hangingPunct="1">
              <a:lnSpc>
                <a:spcPct val="125000"/>
              </a:lnSpc>
              <a:buSzPct val="130000"/>
              <a:buFont typeface="Arial" panose="020B0604020202020204" pitchFamily="34" charset="0"/>
              <a:buChar char="•"/>
            </a:pPr>
            <a:r>
              <a:rPr lang="es-MX" sz="1900" dirty="0">
                <a:latin typeface="Arial" panose="020B0604020202020204" pitchFamily="34" charset="0"/>
                <a:cs typeface="Arial" panose="020B0604020202020204" pitchFamily="34" charset="0"/>
              </a:rPr>
              <a:t>Flexibilizar la normatividad que permita realizar </a:t>
            </a:r>
            <a:r>
              <a:rPr lang="es-MX" sz="1900" b="1" dirty="0">
                <a:latin typeface="Arial" panose="020B0604020202020204" pitchFamily="34" charset="0"/>
                <a:cs typeface="Arial" panose="020B0604020202020204" pitchFamily="34" charset="0"/>
              </a:rPr>
              <a:t>acciones intermunicipales </a:t>
            </a:r>
            <a:r>
              <a:rPr lang="es-MX" sz="1900" dirty="0">
                <a:latin typeface="Arial" panose="020B0604020202020204" pitchFamily="34" charset="0"/>
                <a:cs typeface="Arial" panose="020B0604020202020204" pitchFamily="34" charset="0"/>
              </a:rPr>
              <a:t>con recursos del FAIS.</a:t>
            </a:r>
            <a:endParaRPr lang="es-MX" sz="1900" b="1" dirty="0">
              <a:solidFill>
                <a:prstClr val="black"/>
              </a:solidFill>
              <a:latin typeface="Arial" panose="020B0604020202020204" pitchFamily="34" charset="0"/>
              <a:cs typeface="Arial" panose="020B0604020202020204" pitchFamily="34" charset="0"/>
            </a:endParaRPr>
          </a:p>
          <a:p>
            <a:pPr marL="342900" indent="-342900" algn="just" defTabSz="914400" eaLnBrk="1" hangingPunct="1">
              <a:lnSpc>
                <a:spcPct val="125000"/>
              </a:lnSpc>
              <a:buSzPct val="130000"/>
              <a:buFont typeface="Arial" panose="020B0604020202020204" pitchFamily="34" charset="0"/>
              <a:buChar char="•"/>
            </a:pPr>
            <a:endParaRPr lang="es-MX" sz="1900" b="1" dirty="0">
              <a:solidFill>
                <a:prstClr val="black"/>
              </a:solidFill>
              <a:latin typeface="Arial" panose="020B0604020202020204" pitchFamily="34" charset="0"/>
              <a:cs typeface="Arial" panose="020B0604020202020204" pitchFamily="34" charset="0"/>
            </a:endParaRPr>
          </a:p>
          <a:p>
            <a:pPr marL="342900" indent="-342900" algn="just" defTabSz="914400" eaLnBrk="1" hangingPunct="1">
              <a:lnSpc>
                <a:spcPct val="125000"/>
              </a:lnSpc>
              <a:buSzPct val="130000"/>
              <a:buFont typeface="Arial" panose="020B0604020202020204" pitchFamily="34" charset="0"/>
              <a:buChar char="•"/>
            </a:pPr>
            <a:r>
              <a:rPr lang="es-MX" sz="1900" b="1" dirty="0">
                <a:solidFill>
                  <a:prstClr val="black"/>
                </a:solidFill>
                <a:latin typeface="Arial" panose="020B0604020202020204" pitchFamily="34" charset="0"/>
                <a:cs typeface="Arial" panose="020B0604020202020204" pitchFamily="34" charset="0"/>
              </a:rPr>
              <a:t>Mejorar la calidad de la información </a:t>
            </a:r>
            <a:r>
              <a:rPr lang="es-MX" sz="1900" dirty="0">
                <a:solidFill>
                  <a:prstClr val="black"/>
                </a:solidFill>
                <a:latin typeface="Arial" panose="020B0604020202020204" pitchFamily="34" charset="0"/>
                <a:cs typeface="Arial" panose="020B0604020202020204" pitchFamily="34" charset="0"/>
              </a:rPr>
              <a:t>que proporcionan las entidades federativas y municipios mediante el Sistema de Formato Único de la SHCP.</a:t>
            </a:r>
          </a:p>
          <a:p>
            <a:pPr marL="342900" indent="-342900" algn="just" defTabSz="914400" eaLnBrk="1" hangingPunct="1">
              <a:lnSpc>
                <a:spcPct val="125000"/>
              </a:lnSpc>
              <a:buSzPct val="130000"/>
              <a:buFont typeface="Arial" panose="020B0604020202020204" pitchFamily="34" charset="0"/>
              <a:buChar char="•"/>
            </a:pPr>
            <a:endParaRPr lang="es-MX"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2358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09712" y="877399"/>
            <a:ext cx="12274741" cy="656097"/>
          </a:xfrm>
          <a:prstGeom prst="rect">
            <a:avLst/>
          </a:prstGeom>
        </p:spPr>
        <p:txBody>
          <a:bodyPr>
            <a:noAutofit/>
          </a:bodyPr>
          <a:lst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Verdana" pitchFamily="34" charset="0"/>
              </a:defRPr>
            </a:lvl2pPr>
            <a:lvl3pPr algn="l" rtl="0" eaLnBrk="0" fontAlgn="base" hangingPunct="0">
              <a:spcBef>
                <a:spcPct val="0"/>
              </a:spcBef>
              <a:spcAft>
                <a:spcPct val="0"/>
              </a:spcAft>
              <a:defRPr sz="2800">
                <a:solidFill>
                  <a:schemeClr val="tx2"/>
                </a:solidFill>
                <a:latin typeface="Verdana" pitchFamily="34" charset="0"/>
              </a:defRPr>
            </a:lvl3pPr>
            <a:lvl4pPr algn="l" rtl="0" eaLnBrk="0" fontAlgn="base" hangingPunct="0">
              <a:spcBef>
                <a:spcPct val="0"/>
              </a:spcBef>
              <a:spcAft>
                <a:spcPct val="0"/>
              </a:spcAft>
              <a:defRPr sz="2800">
                <a:solidFill>
                  <a:schemeClr val="tx2"/>
                </a:solidFill>
                <a:latin typeface="Verdana" pitchFamily="34" charset="0"/>
              </a:defRPr>
            </a:lvl4pPr>
            <a:lvl5pPr algn="l" rtl="0" eaLnBrk="0" fontAlgn="base" hangingPunct="0">
              <a:spcBef>
                <a:spcPct val="0"/>
              </a:spcBef>
              <a:spcAft>
                <a:spcPct val="0"/>
              </a:spcAft>
              <a:defRPr sz="2800">
                <a:solidFill>
                  <a:schemeClr val="tx2"/>
                </a:solidFill>
                <a:latin typeface="Verdana" pitchFamily="34" charset="0"/>
              </a:defRPr>
            </a:lvl5pPr>
            <a:lvl6pPr marL="457189" algn="l" rtl="0" fontAlgn="base">
              <a:spcBef>
                <a:spcPct val="0"/>
              </a:spcBef>
              <a:spcAft>
                <a:spcPct val="0"/>
              </a:spcAft>
              <a:defRPr sz="2800">
                <a:solidFill>
                  <a:schemeClr val="tx2"/>
                </a:solidFill>
                <a:latin typeface="Verdana" pitchFamily="34" charset="0"/>
              </a:defRPr>
            </a:lvl6pPr>
            <a:lvl7pPr marL="914378" algn="l" rtl="0" fontAlgn="base">
              <a:spcBef>
                <a:spcPct val="0"/>
              </a:spcBef>
              <a:spcAft>
                <a:spcPct val="0"/>
              </a:spcAft>
              <a:defRPr sz="2800">
                <a:solidFill>
                  <a:schemeClr val="tx2"/>
                </a:solidFill>
                <a:latin typeface="Verdana" pitchFamily="34" charset="0"/>
              </a:defRPr>
            </a:lvl7pPr>
            <a:lvl8pPr marL="1371566" algn="l" rtl="0" fontAlgn="base">
              <a:spcBef>
                <a:spcPct val="0"/>
              </a:spcBef>
              <a:spcAft>
                <a:spcPct val="0"/>
              </a:spcAft>
              <a:defRPr sz="2800">
                <a:solidFill>
                  <a:schemeClr val="tx2"/>
                </a:solidFill>
                <a:latin typeface="Verdana" pitchFamily="34" charset="0"/>
              </a:defRPr>
            </a:lvl8pPr>
            <a:lvl9pPr marL="1828754" algn="l" rtl="0" fontAlgn="base">
              <a:spcBef>
                <a:spcPct val="0"/>
              </a:spcBef>
              <a:spcAft>
                <a:spcPct val="0"/>
              </a:spcAft>
              <a:defRPr sz="2800">
                <a:solidFill>
                  <a:schemeClr val="tx2"/>
                </a:solidFill>
                <a:latin typeface="Verdana" pitchFamily="34" charset="0"/>
              </a:defRPr>
            </a:lvl9pPr>
          </a:lstStyle>
          <a:p>
            <a:pPr defTabSz="1300460"/>
            <a:r>
              <a:rPr lang="es-MX" b="1" kern="0" dirty="0">
                <a:solidFill>
                  <a:srgbClr val="002060"/>
                </a:solidFill>
                <a:latin typeface="Arial" panose="020B0604020202020204" pitchFamily="34" charset="0"/>
                <a:cs typeface="Arial" panose="020B0604020202020204" pitchFamily="34" charset="0"/>
              </a:rPr>
              <a:t>Para mejorar las haciendas locales y los presupuestos: </a:t>
            </a:r>
          </a:p>
        </p:txBody>
      </p:sp>
      <p:sp>
        <p:nvSpPr>
          <p:cNvPr id="3" name="Rectángulo redondeado 6">
            <a:extLst>
              <a:ext uri="{FF2B5EF4-FFF2-40B4-BE49-F238E27FC236}">
                <a16:creationId xmlns:a16="http://schemas.microsoft.com/office/drawing/2014/main" id="{F7162C59-7557-4325-8E0F-0CD5A424E857}"/>
              </a:ext>
            </a:extLst>
          </p:cNvPr>
          <p:cNvSpPr/>
          <p:nvPr/>
        </p:nvSpPr>
        <p:spPr>
          <a:xfrm>
            <a:off x="-626391" y="1060376"/>
            <a:ext cx="13631191" cy="8189476"/>
          </a:xfrm>
          <a:prstGeom prst="roundRect">
            <a:avLst/>
          </a:prstGeom>
        </p:spPr>
        <p:txBody>
          <a:bodyPr wrap="square">
            <a:spAutoFit/>
          </a:bodyPr>
          <a:lstStyle/>
          <a:p>
            <a:pPr marL="800100" lvl="1" indent="-342900" algn="just" defTabSz="914400" eaLnBrk="1" hangingPunct="1">
              <a:lnSpc>
                <a:spcPct val="125000"/>
              </a:lnSpc>
              <a:buSzPct val="130000"/>
              <a:buFont typeface="Arial" panose="020B0604020202020204" pitchFamily="34" charset="0"/>
              <a:buChar char="•"/>
            </a:pPr>
            <a:r>
              <a:rPr lang="es-MX" sz="1900" b="1" dirty="0">
                <a:solidFill>
                  <a:schemeClr val="tx1"/>
                </a:solidFill>
                <a:latin typeface="Arial" panose="020B0604020202020204" pitchFamily="34" charset="0"/>
                <a:cs typeface="Arial" panose="020B0604020202020204" pitchFamily="34" charset="0"/>
              </a:rPr>
              <a:t>Impulsar la recaudación local</a:t>
            </a:r>
            <a:r>
              <a:rPr lang="es-MX" sz="1900" dirty="0">
                <a:solidFill>
                  <a:schemeClr val="tx1"/>
                </a:solidFill>
                <a:latin typeface="Arial" panose="020B0604020202020204" pitchFamily="34" charset="0"/>
                <a:cs typeface="Arial" panose="020B0604020202020204" pitchFamily="34" charset="0"/>
              </a:rPr>
              <a:t>. La minoría de los recursos del estado son propios, el principal financiamiento proviene de los Ramos 28, 33, 25 y 23. </a:t>
            </a:r>
          </a:p>
          <a:p>
            <a:pPr marL="800100" lvl="1" indent="-342900" algn="just" defTabSz="914400" eaLnBrk="1" hangingPunct="1">
              <a:lnSpc>
                <a:spcPct val="125000"/>
              </a:lnSpc>
              <a:buSzPct val="130000"/>
              <a:buFont typeface="Arial" panose="020B0604020202020204" pitchFamily="34" charset="0"/>
              <a:buChar char="•"/>
            </a:pPr>
            <a:r>
              <a:rPr lang="es-MX" sz="1900" dirty="0">
                <a:solidFill>
                  <a:schemeClr val="tx1"/>
                </a:solidFill>
                <a:latin typeface="Arial" panose="020B0604020202020204" pitchFamily="34" charset="0"/>
                <a:cs typeface="Arial" panose="020B0604020202020204" pitchFamily="34" charset="0"/>
              </a:rPr>
              <a:t>Incorporar </a:t>
            </a:r>
            <a:r>
              <a:rPr lang="es-MX" sz="1900" b="1" dirty="0">
                <a:solidFill>
                  <a:schemeClr val="tx1"/>
                </a:solidFill>
                <a:latin typeface="Arial" panose="020B0604020202020204" pitchFamily="34" charset="0"/>
                <a:cs typeface="Arial" panose="020B0604020202020204" pitchFamily="34" charset="0"/>
              </a:rPr>
              <a:t>una clasificación de presupuesto por programa,</a:t>
            </a:r>
            <a:r>
              <a:rPr lang="es-MX" sz="1900" dirty="0">
                <a:solidFill>
                  <a:schemeClr val="tx1"/>
                </a:solidFill>
                <a:latin typeface="Arial" panose="020B0604020202020204" pitchFamily="34" charset="0"/>
                <a:cs typeface="Arial" panose="020B0604020202020204" pitchFamily="34" charset="0"/>
              </a:rPr>
              <a:t> homogénea con la federal para la presentación del proyecto de Presupuesto Estatal y su Cuenta Pública.</a:t>
            </a:r>
          </a:p>
          <a:p>
            <a:pPr marL="800100" lvl="1" indent="-342900" algn="just" defTabSz="914400" eaLnBrk="1" hangingPunct="1">
              <a:lnSpc>
                <a:spcPct val="125000"/>
              </a:lnSpc>
              <a:buSzPct val="130000"/>
              <a:buFont typeface="Arial" panose="020B0604020202020204" pitchFamily="34" charset="0"/>
              <a:buChar char="•"/>
            </a:pPr>
            <a:r>
              <a:rPr lang="es-MX" sz="1900" dirty="0" smtClean="0">
                <a:solidFill>
                  <a:schemeClr val="tx1"/>
                </a:solidFill>
                <a:latin typeface="Arial" panose="020B0604020202020204" pitchFamily="34" charset="0"/>
                <a:cs typeface="Arial" panose="020B0604020202020204" pitchFamily="34" charset="0"/>
              </a:rPr>
              <a:t>Aprovechar </a:t>
            </a:r>
            <a:r>
              <a:rPr lang="es-MX" sz="1900" dirty="0">
                <a:solidFill>
                  <a:schemeClr val="tx1"/>
                </a:solidFill>
                <a:latin typeface="Arial" panose="020B0604020202020204" pitchFamily="34" charset="0"/>
                <a:cs typeface="Arial" panose="020B0604020202020204" pitchFamily="34" charset="0"/>
              </a:rPr>
              <a:t>las mayorías legislativas en los estados para establecer la creación institucional de sistemas de evaluación y monitoreo del gasto social (desarrollo social, educación, salud, medio ambiente, vivienda, alimentación, seguridad social, ingreso, trabajo…):</a:t>
            </a:r>
          </a:p>
          <a:p>
            <a:pPr marL="1257300" lvl="2" indent="-342900" algn="just" defTabSz="914400" eaLnBrk="1" hangingPunct="1">
              <a:lnSpc>
                <a:spcPct val="125000"/>
              </a:lnSpc>
              <a:buSzPct val="130000"/>
              <a:buFont typeface="Arial" panose="020B0604020202020204" pitchFamily="34" charset="0"/>
              <a:buChar char="•"/>
            </a:pPr>
            <a:r>
              <a:rPr lang="es-MX" sz="1900" dirty="0">
                <a:solidFill>
                  <a:prstClr val="black"/>
                </a:solidFill>
                <a:latin typeface="Arial" panose="020B0604020202020204" pitchFamily="34" charset="0"/>
                <a:cs typeface="Arial" panose="020B0604020202020204" pitchFamily="34" charset="0"/>
              </a:rPr>
              <a:t>Mandatar la </a:t>
            </a:r>
            <a:r>
              <a:rPr lang="es-MX" sz="1900" b="1" dirty="0">
                <a:solidFill>
                  <a:prstClr val="black"/>
                </a:solidFill>
                <a:latin typeface="Arial" panose="020B0604020202020204" pitchFamily="34" charset="0"/>
                <a:cs typeface="Arial" panose="020B0604020202020204" pitchFamily="34" charset="0"/>
              </a:rPr>
              <a:t>obligación de evaluar </a:t>
            </a:r>
            <a:r>
              <a:rPr lang="es-MX" sz="1900" dirty="0">
                <a:solidFill>
                  <a:prstClr val="black"/>
                </a:solidFill>
                <a:latin typeface="Arial" panose="020B0604020202020204" pitchFamily="34" charset="0"/>
                <a:cs typeface="Arial" panose="020B0604020202020204" pitchFamily="34" charset="0"/>
              </a:rPr>
              <a:t>y monitorear los programas y fondos sociales de entidades federativas y municipios. </a:t>
            </a:r>
          </a:p>
          <a:p>
            <a:pPr marL="1257300" lvl="2" indent="-342900" algn="just" defTabSz="914400" eaLnBrk="1" hangingPunct="1">
              <a:lnSpc>
                <a:spcPct val="125000"/>
              </a:lnSpc>
              <a:buSzPct val="130000"/>
              <a:buFont typeface="Arial" panose="020B0604020202020204" pitchFamily="34" charset="0"/>
              <a:buChar char="•"/>
            </a:pPr>
            <a:r>
              <a:rPr lang="es-MX" sz="1900" dirty="0">
                <a:solidFill>
                  <a:prstClr val="black"/>
                </a:solidFill>
                <a:latin typeface="Arial" panose="020B0604020202020204" pitchFamily="34" charset="0"/>
                <a:cs typeface="Arial" panose="020B0604020202020204" pitchFamily="34" charset="0"/>
              </a:rPr>
              <a:t>Contar con una </a:t>
            </a:r>
            <a:r>
              <a:rPr lang="es-MX" sz="1900" b="1" dirty="0">
                <a:solidFill>
                  <a:prstClr val="black"/>
                </a:solidFill>
                <a:latin typeface="Arial" panose="020B0604020202020204" pitchFamily="34" charset="0"/>
                <a:cs typeface="Arial" panose="020B0604020202020204" pitchFamily="34" charset="0"/>
              </a:rPr>
              <a:t>evaluación externa anual </a:t>
            </a:r>
            <a:r>
              <a:rPr lang="es-MX" sz="1900" dirty="0">
                <a:solidFill>
                  <a:prstClr val="black"/>
                </a:solidFill>
                <a:latin typeface="Arial" panose="020B0604020202020204" pitchFamily="34" charset="0"/>
                <a:cs typeface="Arial" panose="020B0604020202020204" pitchFamily="34" charset="0"/>
              </a:rPr>
              <a:t>de los programas públicos que se entregue al Congreso Local </a:t>
            </a:r>
            <a:r>
              <a:rPr lang="es-MX" sz="1900" b="1" dirty="0">
                <a:solidFill>
                  <a:prstClr val="black"/>
                </a:solidFill>
                <a:latin typeface="Arial" panose="020B0604020202020204" pitchFamily="34" charset="0"/>
                <a:cs typeface="Arial" panose="020B0604020202020204" pitchFamily="34" charset="0"/>
              </a:rPr>
              <a:t>como insumo para la discusión presupuestal</a:t>
            </a:r>
            <a:r>
              <a:rPr lang="es-MX" sz="1900" dirty="0">
                <a:solidFill>
                  <a:prstClr val="black"/>
                </a:solidFill>
                <a:latin typeface="Arial" panose="020B0604020202020204" pitchFamily="34" charset="0"/>
                <a:cs typeface="Arial" panose="020B0604020202020204" pitchFamily="34" charset="0"/>
              </a:rPr>
              <a:t>.</a:t>
            </a:r>
            <a:endParaRPr lang="es-MX" sz="1900" dirty="0">
              <a:solidFill>
                <a:schemeClr val="tx1"/>
              </a:solidFill>
              <a:latin typeface="Arial" panose="020B0604020202020204" pitchFamily="34" charset="0"/>
              <a:cs typeface="Arial" panose="020B0604020202020204" pitchFamily="34" charset="0"/>
            </a:endParaRPr>
          </a:p>
          <a:p>
            <a:pPr marL="1257300" lvl="2" indent="-342900" algn="just" defTabSz="914400" eaLnBrk="1" hangingPunct="1">
              <a:lnSpc>
                <a:spcPct val="125000"/>
              </a:lnSpc>
              <a:buSzPct val="130000"/>
              <a:buFont typeface="Arial" panose="020B0604020202020204" pitchFamily="34" charset="0"/>
              <a:buChar char="•"/>
            </a:pPr>
            <a:r>
              <a:rPr lang="es-MX" sz="1900" dirty="0">
                <a:solidFill>
                  <a:schemeClr val="tx1"/>
                </a:solidFill>
                <a:latin typeface="Arial" panose="020B0604020202020204" pitchFamily="34" charset="0"/>
                <a:cs typeface="Arial" panose="020B0604020202020204" pitchFamily="34" charset="0"/>
              </a:rPr>
              <a:t>La </a:t>
            </a:r>
            <a:r>
              <a:rPr lang="es-MX" sz="1900" b="1" dirty="0">
                <a:solidFill>
                  <a:schemeClr val="tx1"/>
                </a:solidFill>
                <a:latin typeface="Arial" panose="020B0604020202020204" pitchFamily="34" charset="0"/>
                <a:cs typeface="Arial" panose="020B0604020202020204" pitchFamily="34" charset="0"/>
              </a:rPr>
              <a:t>publicación de las reglas de operación</a:t>
            </a:r>
            <a:r>
              <a:rPr lang="es-MX" sz="1900" dirty="0">
                <a:solidFill>
                  <a:schemeClr val="tx1"/>
                </a:solidFill>
                <a:latin typeface="Arial" panose="020B0604020202020204" pitchFamily="34" charset="0"/>
                <a:cs typeface="Arial" panose="020B0604020202020204" pitchFamily="34" charset="0"/>
              </a:rPr>
              <a:t> de los programas sociales.</a:t>
            </a:r>
          </a:p>
          <a:p>
            <a:pPr marL="1257300" lvl="2" indent="-342900" algn="just" defTabSz="914400" eaLnBrk="1" hangingPunct="1">
              <a:lnSpc>
                <a:spcPct val="125000"/>
              </a:lnSpc>
              <a:buSzPct val="130000"/>
              <a:buFont typeface="Arial" panose="020B0604020202020204" pitchFamily="34" charset="0"/>
              <a:buChar char="•"/>
            </a:pPr>
            <a:r>
              <a:rPr lang="es-MX" sz="1900" b="1" dirty="0">
                <a:solidFill>
                  <a:schemeClr val="tx1"/>
                </a:solidFill>
                <a:latin typeface="Arial" panose="020B0604020202020204" pitchFamily="34" charset="0"/>
                <a:cs typeface="Arial" panose="020B0604020202020204" pitchFamily="34" charset="0"/>
              </a:rPr>
              <a:t>Contar con diagnósticos </a:t>
            </a:r>
            <a:r>
              <a:rPr lang="es-MX" sz="1900" dirty="0">
                <a:solidFill>
                  <a:schemeClr val="tx1"/>
                </a:solidFill>
                <a:latin typeface="Arial" panose="020B0604020202020204" pitchFamily="34" charset="0"/>
                <a:cs typeface="Arial" panose="020B0604020202020204" pitchFamily="34" charset="0"/>
              </a:rPr>
              <a:t>sobre el problema a atender, como requisito para aprobar presupuesto de programas nuevos.</a:t>
            </a:r>
          </a:p>
          <a:p>
            <a:pPr marL="1257300" lvl="2" indent="-342900" algn="just" defTabSz="914400" eaLnBrk="1" hangingPunct="1">
              <a:lnSpc>
                <a:spcPct val="125000"/>
              </a:lnSpc>
              <a:buSzPct val="130000"/>
              <a:buFont typeface="Arial" panose="020B0604020202020204" pitchFamily="34" charset="0"/>
              <a:buChar char="•"/>
            </a:pPr>
            <a:r>
              <a:rPr lang="es-MX" sz="1900" b="1" dirty="0">
                <a:solidFill>
                  <a:schemeClr val="tx1"/>
                </a:solidFill>
                <a:latin typeface="Arial" panose="020B0604020202020204" pitchFamily="34" charset="0"/>
                <a:cs typeface="Arial" panose="020B0604020202020204" pitchFamily="34" charset="0"/>
              </a:rPr>
              <a:t>Aprobar “programas pilotos”</a:t>
            </a:r>
            <a:r>
              <a:rPr lang="es-MX" sz="1900" dirty="0">
                <a:solidFill>
                  <a:schemeClr val="tx1"/>
                </a:solidFill>
                <a:latin typeface="Arial" panose="020B0604020202020204" pitchFamily="34" charset="0"/>
                <a:cs typeface="Arial" panose="020B0604020202020204" pitchFamily="34" charset="0"/>
              </a:rPr>
              <a:t> para los programas nuevos para saber si sirven.</a:t>
            </a:r>
          </a:p>
          <a:p>
            <a:pPr marL="1257300" lvl="2" indent="-342900" algn="just" defTabSz="914400" eaLnBrk="1" hangingPunct="1">
              <a:lnSpc>
                <a:spcPct val="125000"/>
              </a:lnSpc>
              <a:buSzPct val="130000"/>
              <a:buFont typeface="Arial" panose="020B0604020202020204" pitchFamily="34" charset="0"/>
              <a:buChar char="•"/>
            </a:pPr>
            <a:r>
              <a:rPr lang="es-MX" sz="1900" dirty="0">
                <a:solidFill>
                  <a:schemeClr val="tx1"/>
                </a:solidFill>
                <a:latin typeface="Arial" panose="020B0604020202020204" pitchFamily="34" charset="0"/>
                <a:cs typeface="Arial" panose="020B0604020202020204" pitchFamily="34" charset="0"/>
              </a:rPr>
              <a:t>Contar con </a:t>
            </a:r>
            <a:r>
              <a:rPr lang="es-MX" sz="1900" b="1" dirty="0">
                <a:solidFill>
                  <a:schemeClr val="tx1"/>
                </a:solidFill>
                <a:latin typeface="Arial" panose="020B0604020202020204" pitchFamily="34" charset="0"/>
                <a:cs typeface="Arial" panose="020B0604020202020204" pitchFamily="34" charset="0"/>
              </a:rPr>
              <a:t>Matrices de Indicadores de Resultados </a:t>
            </a:r>
            <a:r>
              <a:rPr lang="es-MX" sz="1900" dirty="0">
                <a:solidFill>
                  <a:schemeClr val="tx1"/>
                </a:solidFill>
                <a:latin typeface="Arial" panose="020B0604020202020204" pitchFamily="34" charset="0"/>
                <a:cs typeface="Arial" panose="020B0604020202020204" pitchFamily="34" charset="0"/>
              </a:rPr>
              <a:t>públicas.</a:t>
            </a:r>
          </a:p>
          <a:p>
            <a:pPr marL="1257300" lvl="2" indent="-342900" algn="just" defTabSz="914400" eaLnBrk="1" hangingPunct="1">
              <a:lnSpc>
                <a:spcPct val="125000"/>
              </a:lnSpc>
              <a:buSzPct val="130000"/>
              <a:buFont typeface="Arial" panose="020B0604020202020204" pitchFamily="34" charset="0"/>
              <a:buChar char="•"/>
            </a:pPr>
            <a:r>
              <a:rPr lang="es-MX" sz="1900" dirty="0">
                <a:solidFill>
                  <a:schemeClr val="tx1"/>
                </a:solidFill>
                <a:latin typeface="Arial" panose="020B0604020202020204" pitchFamily="34" charset="0"/>
                <a:cs typeface="Arial" panose="020B0604020202020204" pitchFamily="34" charset="0"/>
              </a:rPr>
              <a:t>Darle independencia y formalidad a las diferentes áreas de evaluación que hay en los Estados.</a:t>
            </a:r>
          </a:p>
          <a:p>
            <a:pPr marL="800100" lvl="1" indent="-342900" algn="just" defTabSz="914400" eaLnBrk="1" hangingPunct="1">
              <a:lnSpc>
                <a:spcPct val="125000"/>
              </a:lnSpc>
              <a:buSzPct val="130000"/>
              <a:buFont typeface="Arial" panose="020B0604020202020204" pitchFamily="34" charset="0"/>
              <a:buChar char="•"/>
            </a:pPr>
            <a:r>
              <a:rPr lang="es-MX" sz="1900" b="1" dirty="0">
                <a:solidFill>
                  <a:schemeClr val="tx1"/>
                </a:solidFill>
                <a:latin typeface="Arial" panose="020B0604020202020204" pitchFamily="34" charset="0"/>
                <a:cs typeface="Arial" panose="020B0604020202020204" pitchFamily="34" charset="0"/>
              </a:rPr>
              <a:t>Contar con una definición nacional del gasto social </a:t>
            </a:r>
            <a:r>
              <a:rPr lang="es-MX" sz="1900" dirty="0">
                <a:solidFill>
                  <a:schemeClr val="tx1"/>
                </a:solidFill>
                <a:latin typeface="Arial" panose="020B0604020202020204" pitchFamily="34" charset="0"/>
                <a:cs typeface="Arial" panose="020B0604020202020204" pitchFamily="34" charset="0"/>
              </a:rPr>
              <a:t>que, desde un enfoque de derechos, garantice la identificación de los programas, acciones, fondos y recursos que se destinan a la política de desarrollo social de los tres órdenes de gobierno, con criterios que no cambien cada año.</a:t>
            </a:r>
          </a:p>
        </p:txBody>
      </p:sp>
    </p:spTree>
    <p:extLst>
      <p:ext uri="{BB962C8B-B14F-4D97-AF65-F5344CB8AC3E}">
        <p14:creationId xmlns:p14="http://schemas.microsoft.com/office/powerpoint/2010/main" val="889843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a:graphicFrameLocks/>
          </p:cNvGraphicFramePr>
          <p:nvPr>
            <p:extLst/>
          </p:nvPr>
        </p:nvGraphicFramePr>
        <p:xfrm>
          <a:off x="93688" y="1996480"/>
          <a:ext cx="12313368" cy="6768752"/>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3"/>
          <p:cNvSpPr txBox="1">
            <a:spLocks noChangeArrowheads="1"/>
          </p:cNvSpPr>
          <p:nvPr/>
        </p:nvSpPr>
        <p:spPr>
          <a:xfrm>
            <a:off x="3190032" y="700336"/>
            <a:ext cx="9785052" cy="576064"/>
          </a:xfrm>
          <a:prstGeom prst="rect">
            <a:avLst/>
          </a:prstGeom>
          <a:noFill/>
        </p:spPr>
        <p:txBody>
          <a:bodyPr/>
          <a:lstStyle/>
          <a:p>
            <a:pPr indent="15875" algn="r">
              <a:lnSpc>
                <a:spcPct val="110000"/>
              </a:lnSpc>
              <a:defRPr/>
            </a:pPr>
            <a:r>
              <a:rPr lang="es-MX"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31 entidades han mejorado en la elaboración de herramientas de M&amp;E entre 2011 y 2017</a:t>
            </a:r>
            <a:endParaRPr lang="es-MX" sz="2800" b="1" dirty="0">
              <a:solidFill>
                <a:schemeClr val="accent6">
                  <a:lumMod val="50000"/>
                </a:schemeClr>
              </a:solidFill>
              <a:latin typeface="Arial" pitchFamily="34" charset="0"/>
              <a:cs typeface="Arial" pitchFamily="34" charset="0"/>
            </a:endParaRPr>
          </a:p>
          <a:p>
            <a:pPr indent="15875" algn="r">
              <a:lnSpc>
                <a:spcPct val="110000"/>
              </a:lnSpc>
              <a:defRPr/>
            </a:pPr>
            <a:endParaRPr lang="es-MX" sz="2800" b="1" dirty="0">
              <a:solidFill>
                <a:schemeClr val="accent6">
                  <a:lumMod val="50000"/>
                </a:schemeClr>
              </a:solidFill>
              <a:latin typeface="Arial" pitchFamily="34" charset="0"/>
              <a:cs typeface="Arial" pitchFamily="34" charset="0"/>
            </a:endParaRPr>
          </a:p>
        </p:txBody>
      </p:sp>
      <p:cxnSp>
        <p:nvCxnSpPr>
          <p:cNvPr id="8" name="Conector recto 7"/>
          <p:cNvCxnSpPr/>
          <p:nvPr/>
        </p:nvCxnSpPr>
        <p:spPr>
          <a:xfrm flipV="1">
            <a:off x="7942560" y="2397656"/>
            <a:ext cx="720080" cy="5810"/>
          </a:xfrm>
          <a:prstGeom prst="line">
            <a:avLst/>
          </a:prstGeom>
          <a:ln>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flipV="1">
            <a:off x="237703" y="5621799"/>
            <a:ext cx="12600000" cy="47089"/>
          </a:xfrm>
          <a:prstGeom prst="line">
            <a:avLst/>
          </a:prstGeom>
          <a:ln w="31750">
            <a:solidFill>
              <a:schemeClr val="accent2">
                <a:alpha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CuadroTexto 12"/>
          <p:cNvSpPr txBox="1"/>
          <p:nvPr/>
        </p:nvSpPr>
        <p:spPr>
          <a:xfrm>
            <a:off x="11872651" y="5122123"/>
            <a:ext cx="1656184" cy="523220"/>
          </a:xfrm>
          <a:prstGeom prst="rect">
            <a:avLst/>
          </a:prstGeom>
          <a:noFill/>
        </p:spPr>
        <p:txBody>
          <a:bodyPr wrap="square" rtlCol="0">
            <a:spAutoFit/>
          </a:bodyPr>
          <a:lstStyle/>
          <a:p>
            <a:r>
              <a:rPr lang="es-MX" sz="2800" dirty="0">
                <a:solidFill>
                  <a:schemeClr val="accent2"/>
                </a:solidFill>
                <a:latin typeface="Arial" panose="020B0604020202020204" pitchFamily="34" charset="0"/>
                <a:cs typeface="Arial" panose="020B0604020202020204" pitchFamily="34" charset="0"/>
              </a:rPr>
              <a:t>44.4%</a:t>
            </a:r>
            <a:endParaRPr lang="en-US" sz="2800" dirty="0">
              <a:solidFill>
                <a:schemeClr val="accent2"/>
              </a:solidFill>
              <a:latin typeface="Arial" panose="020B0604020202020204" pitchFamily="34" charset="0"/>
              <a:cs typeface="Arial" panose="020B0604020202020204" pitchFamily="34" charset="0"/>
            </a:endParaRPr>
          </a:p>
        </p:txBody>
      </p:sp>
      <p:sp>
        <p:nvSpPr>
          <p:cNvPr id="14" name="CuadroTexto 13"/>
          <p:cNvSpPr txBox="1"/>
          <p:nvPr/>
        </p:nvSpPr>
        <p:spPr>
          <a:xfrm>
            <a:off x="11794288" y="3854230"/>
            <a:ext cx="1656184" cy="523220"/>
          </a:xfrm>
          <a:prstGeom prst="rect">
            <a:avLst/>
          </a:prstGeom>
          <a:noFill/>
        </p:spPr>
        <p:txBody>
          <a:bodyPr wrap="square" rtlCol="0">
            <a:spAutoFit/>
          </a:bodyPr>
          <a:lstStyle/>
          <a:p>
            <a:r>
              <a:rPr lang="es-MX" sz="2800" dirty="0">
                <a:solidFill>
                  <a:srgbClr val="C00000"/>
                </a:solidFill>
                <a:latin typeface="Arial" panose="020B0604020202020204" pitchFamily="34" charset="0"/>
                <a:cs typeface="Arial" panose="020B0604020202020204" pitchFamily="34" charset="0"/>
              </a:rPr>
              <a:t>75.3%</a:t>
            </a:r>
            <a:endParaRPr lang="en-US" sz="2800" dirty="0">
              <a:solidFill>
                <a:srgbClr val="C00000"/>
              </a:solidFill>
              <a:latin typeface="Arial" panose="020B0604020202020204" pitchFamily="34" charset="0"/>
              <a:cs typeface="Arial" panose="020B0604020202020204" pitchFamily="34" charset="0"/>
            </a:endParaRPr>
          </a:p>
        </p:txBody>
      </p:sp>
      <p:sp>
        <p:nvSpPr>
          <p:cNvPr id="15" name="CuadroTexto 14"/>
          <p:cNvSpPr txBox="1"/>
          <p:nvPr/>
        </p:nvSpPr>
        <p:spPr>
          <a:xfrm>
            <a:off x="8662640" y="2164003"/>
            <a:ext cx="3816424" cy="523220"/>
          </a:xfrm>
          <a:prstGeom prst="rect">
            <a:avLst/>
          </a:prstGeom>
          <a:noFill/>
        </p:spPr>
        <p:txBody>
          <a:bodyPr wrap="square" rtlCol="0">
            <a:spAutoFit/>
          </a:bodyPr>
          <a:lstStyle/>
          <a:p>
            <a:r>
              <a:rPr lang="es-MX" sz="2800" dirty="0">
                <a:solidFill>
                  <a:schemeClr val="tx1">
                    <a:lumMod val="65000"/>
                    <a:lumOff val="35000"/>
                  </a:schemeClr>
                </a:solidFill>
                <a:latin typeface="Arial" panose="020B0604020202020204" pitchFamily="34" charset="0"/>
                <a:cs typeface="Arial" panose="020B0604020202020204" pitchFamily="34" charset="0"/>
              </a:rPr>
              <a:t>Promedio Nacional</a:t>
            </a:r>
            <a:endParaRPr lang="en-US" sz="2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6" name="CuadroTexto 15"/>
          <p:cNvSpPr txBox="1"/>
          <p:nvPr/>
        </p:nvSpPr>
        <p:spPr>
          <a:xfrm>
            <a:off x="237703" y="9116561"/>
            <a:ext cx="9228386" cy="338554"/>
          </a:xfrm>
          <a:prstGeom prst="rect">
            <a:avLst/>
          </a:prstGeom>
          <a:noFill/>
        </p:spPr>
        <p:txBody>
          <a:bodyPr wrap="square" rtlCol="0">
            <a:spAutoFit/>
          </a:bodyPr>
          <a:lstStyle/>
          <a:p>
            <a:r>
              <a:rPr lang="es-MX" sz="1600" dirty="0">
                <a:solidFill>
                  <a:schemeClr val="bg1"/>
                </a:solidFill>
                <a:latin typeface="Arial" panose="020B0604020202020204" pitchFamily="34" charset="0"/>
                <a:cs typeface="Arial" panose="020B0604020202020204" pitchFamily="34" charset="0"/>
              </a:rPr>
              <a:t>Fuente: Diagnóstico del Avance en Monitoreo y evaluación en las entidades federativas 2011 y 2017</a:t>
            </a:r>
            <a:endParaRPr lang="en-US" sz="1600" dirty="0">
              <a:solidFill>
                <a:schemeClr val="bg1"/>
              </a:solidFill>
              <a:latin typeface="Arial" panose="020B0604020202020204" pitchFamily="34" charset="0"/>
              <a:cs typeface="Arial" panose="020B0604020202020204" pitchFamily="34" charset="0"/>
            </a:endParaRPr>
          </a:p>
        </p:txBody>
      </p:sp>
      <p:cxnSp>
        <p:nvCxnSpPr>
          <p:cNvPr id="17" name="Conector recto 16"/>
          <p:cNvCxnSpPr/>
          <p:nvPr/>
        </p:nvCxnSpPr>
        <p:spPr>
          <a:xfrm flipV="1">
            <a:off x="237704" y="4669160"/>
            <a:ext cx="12600000" cy="47089"/>
          </a:xfrm>
          <a:prstGeom prst="line">
            <a:avLst/>
          </a:prstGeom>
          <a:ln w="38100">
            <a:noFill/>
            <a:prstDash val="dashDot"/>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flipV="1">
            <a:off x="340943" y="4458990"/>
            <a:ext cx="12600000" cy="47089"/>
          </a:xfrm>
          <a:prstGeom prst="line">
            <a:avLst/>
          </a:prstGeom>
          <a:ln w="31750">
            <a:solidFill>
              <a:srgbClr val="C00000">
                <a:alpha val="80000"/>
              </a:srgb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8189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02C28C59-4957-4E92-9FD7-245903EFCA33}"/>
              </a:ext>
            </a:extLst>
          </p:cNvPr>
          <p:cNvSpPr/>
          <p:nvPr/>
        </p:nvSpPr>
        <p:spPr>
          <a:xfrm>
            <a:off x="397551" y="1215547"/>
            <a:ext cx="12009505" cy="846386"/>
          </a:xfrm>
          <a:prstGeom prst="rect">
            <a:avLst/>
          </a:prstGeom>
        </p:spPr>
        <p:txBody>
          <a:bodyPr wrap="square">
            <a:spAutoFit/>
          </a:bodyPr>
          <a:lstStyle/>
          <a:p>
            <a:pPr algn="just" defTabSz="438148"/>
            <a:r>
              <a:rPr lang="es-MX" sz="2400" b="1" dirty="0">
                <a:solidFill>
                  <a:srgbClr val="002060"/>
                </a:solidFill>
                <a:latin typeface="Arial Black" panose="020B0A04020102020204" pitchFamily="34" charset="0"/>
                <a:ea typeface="Tahoma" panose="020B0604030504040204" pitchFamily="34" charset="0"/>
                <a:cs typeface="Arial" panose="020B0604020202020204" pitchFamily="34" charset="0"/>
              </a:rPr>
              <a:t>Gasto transferido a las entidades federativas 2008-2018, millones de pesos (mdp) </a:t>
            </a:r>
          </a:p>
        </p:txBody>
      </p:sp>
      <p:sp>
        <p:nvSpPr>
          <p:cNvPr id="14" name="CuadroTexto 13"/>
          <p:cNvSpPr txBox="1"/>
          <p:nvPr/>
        </p:nvSpPr>
        <p:spPr>
          <a:xfrm>
            <a:off x="1749872" y="8041158"/>
            <a:ext cx="9289267" cy="369332"/>
          </a:xfrm>
          <a:prstGeom prst="rect">
            <a:avLst/>
          </a:prstGeom>
          <a:noFill/>
        </p:spPr>
        <p:txBody>
          <a:bodyPr wrap="square" rtlCol="0">
            <a:spAutoFit/>
          </a:bodyPr>
          <a:lstStyle/>
          <a:p>
            <a:pPr algn="just" defTabSz="438148"/>
            <a:r>
              <a:rPr lang="es-MX" sz="900" dirty="0">
                <a:solidFill>
                  <a:prstClr val="white"/>
                </a:solidFill>
                <a:latin typeface="Century Gothic" panose="020B0502020202020204" pitchFamily="34" charset="0"/>
              </a:rPr>
              <a:t>Gasto federalizado a precios constantes de 2012, actualizado con Índice Nacional de Precios al Consumidor. </a:t>
            </a:r>
          </a:p>
          <a:p>
            <a:pPr algn="just" defTabSz="438148"/>
            <a:r>
              <a:rPr lang="es-MX" sz="900" dirty="0">
                <a:solidFill>
                  <a:prstClr val="white"/>
                </a:solidFill>
                <a:latin typeface="Century Gothic" panose="020B0502020202020204" pitchFamily="34" charset="0"/>
              </a:rPr>
              <a:t>Fuente: Elaboración del CONEVAL con información de la Cuenta Pública 2008-2018,  y *Analítico de la Cuenta de la Hacienda Pública Federal 2017, SHCP.</a:t>
            </a:r>
          </a:p>
        </p:txBody>
      </p:sp>
      <p:sp>
        <p:nvSpPr>
          <p:cNvPr id="17" name="Rectángulo 16"/>
          <p:cNvSpPr/>
          <p:nvPr/>
        </p:nvSpPr>
        <p:spPr bwMode="auto">
          <a:xfrm>
            <a:off x="11446161" y="5290202"/>
            <a:ext cx="1134126" cy="723275"/>
          </a:xfrm>
          <a:prstGeom prst="rect">
            <a:avLst/>
          </a:prstGeom>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38100" tIns="38100" rIns="38100" bIns="38100" numCol="1" rtlCol="0" anchor="ctr" anchorCtr="0" compatLnSpc="1">
            <a:prstTxWarp prst="textNoShape">
              <a:avLst/>
            </a:prstTxWarp>
            <a:spAutoFit/>
          </a:bodyPr>
          <a:lstStyle/>
          <a:p>
            <a:pPr algn="ctr" defTabSz="438148" eaLnBrk="1"/>
            <a:r>
              <a:rPr lang="es-MX" sz="1400" dirty="0">
                <a:solidFill>
                  <a:srgbClr val="5B9BD5">
                    <a:lumMod val="50000"/>
                  </a:srgbClr>
                </a:solidFill>
                <a:latin typeface="Century Gothic" panose="020B0502020202020204" pitchFamily="34" charset="0"/>
              </a:rPr>
              <a:t>$ 898,411</a:t>
            </a:r>
          </a:p>
          <a:p>
            <a:pPr algn="ctr" defTabSz="438148" eaLnBrk="1"/>
            <a:r>
              <a:rPr lang="es-MX" sz="1400" dirty="0">
                <a:solidFill>
                  <a:srgbClr val="5B9BD5">
                    <a:lumMod val="50000"/>
                  </a:srgbClr>
                </a:solidFill>
                <a:latin typeface="Century Gothic" panose="020B0502020202020204" pitchFamily="34" charset="0"/>
              </a:rPr>
              <a:t>mdp</a:t>
            </a:r>
          </a:p>
          <a:p>
            <a:pPr defTabSz="438148" eaLnBrk="1"/>
            <a:endParaRPr lang="es-MX" sz="1400" b="1" dirty="0">
              <a:solidFill>
                <a:srgbClr val="5B9BD5">
                  <a:lumMod val="50000"/>
                </a:srgbClr>
              </a:solidFill>
              <a:latin typeface="Century Gothic" panose="020B0502020202020204" pitchFamily="34" charset="0"/>
            </a:endParaRPr>
          </a:p>
        </p:txBody>
      </p:sp>
      <p:sp>
        <p:nvSpPr>
          <p:cNvPr id="18" name="Más 17"/>
          <p:cNvSpPr/>
          <p:nvPr/>
        </p:nvSpPr>
        <p:spPr bwMode="auto">
          <a:xfrm>
            <a:off x="11801667" y="4755627"/>
            <a:ext cx="423115" cy="375915"/>
          </a:xfrm>
          <a:prstGeom prst="mathPlus">
            <a:avLst/>
          </a:prstGeom>
          <a:solidFill>
            <a:schemeClr val="tx2"/>
          </a:solidFill>
          <a:ln w="25400" cap="flat" cmpd="sng" algn="ctr">
            <a:solidFill>
              <a:schemeClr val="tx2"/>
            </a:solidFill>
            <a:prstDash val="solid"/>
            <a:miter lim="400000"/>
            <a:headEnd type="none" w="med" len="med"/>
            <a:tailEnd type="none" w="med" len="med"/>
          </a:ln>
          <a:effectLst>
            <a:outerShdw blurRad="38100" dist="25400" dir="54000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algn="ctr" defTabSz="438148" eaLnBrk="1"/>
            <a:endParaRPr lang="es-MX" sz="2700" dirty="0"/>
          </a:p>
        </p:txBody>
      </p:sp>
      <p:sp>
        <p:nvSpPr>
          <p:cNvPr id="19" name="Rectángulo 18"/>
          <p:cNvSpPr/>
          <p:nvPr/>
        </p:nvSpPr>
        <p:spPr bwMode="auto">
          <a:xfrm>
            <a:off x="11140730" y="3578784"/>
            <a:ext cx="1607266" cy="938719"/>
          </a:xfrm>
          <a:prstGeom prst="rect">
            <a:avLst/>
          </a:prstGeom>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38100" tIns="38100" rIns="38100" bIns="38100" numCol="1" rtlCol="0" anchor="ctr" anchorCtr="0" compatLnSpc="1">
            <a:prstTxWarp prst="textNoShape">
              <a:avLst/>
            </a:prstTxWarp>
            <a:spAutoFit/>
          </a:bodyPr>
          <a:lstStyle/>
          <a:p>
            <a:pPr algn="ctr" defTabSz="438148" eaLnBrk="1"/>
            <a:r>
              <a:rPr lang="es-MX" sz="1400" dirty="0">
                <a:solidFill>
                  <a:srgbClr val="5B9BD5">
                    <a:lumMod val="50000"/>
                  </a:srgbClr>
                </a:solidFill>
                <a:latin typeface="Century Gothic" panose="020B0502020202020204" pitchFamily="34" charset="0"/>
              </a:rPr>
              <a:t>$ 203,436 mdp de convenios de descentralización y reasignación</a:t>
            </a:r>
          </a:p>
        </p:txBody>
      </p:sp>
      <p:sp>
        <p:nvSpPr>
          <p:cNvPr id="21" name="Rectángulo 20"/>
          <p:cNvSpPr/>
          <p:nvPr/>
        </p:nvSpPr>
        <p:spPr bwMode="auto">
          <a:xfrm>
            <a:off x="1319256" y="2305104"/>
            <a:ext cx="10884172" cy="1046440"/>
          </a:xfrm>
          <a:prstGeom prst="rect">
            <a:avLst/>
          </a:prstGeom>
          <a:ln w="38100">
            <a:solidFill>
              <a:schemeClr val="tx2">
                <a:lumMod val="50000"/>
              </a:schemeClr>
            </a:solidFill>
            <a:prstDash val="dash"/>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38100" tIns="38100" rIns="38100" bIns="38100" numCol="1" rtlCol="0" anchor="ctr" anchorCtr="0" compatLnSpc="1">
            <a:prstTxWarp prst="textNoShape">
              <a:avLst/>
            </a:prstTxWarp>
            <a:spAutoFit/>
          </a:bodyPr>
          <a:lstStyle/>
          <a:p>
            <a:pPr algn="ctr" defTabSz="438148" eaLnBrk="1"/>
            <a:endParaRPr lang="es-MX" sz="2100" dirty="0">
              <a:solidFill>
                <a:srgbClr val="5B9BD5">
                  <a:lumMod val="50000"/>
                </a:srgbClr>
              </a:solidFill>
              <a:latin typeface="Century Gothic" panose="020B0502020202020204" pitchFamily="34" charset="0"/>
            </a:endParaRPr>
          </a:p>
          <a:p>
            <a:pPr algn="ctr" defTabSz="438148" eaLnBrk="1"/>
            <a:r>
              <a:rPr lang="es-MX" sz="2100" dirty="0">
                <a:solidFill>
                  <a:srgbClr val="5B9BD5">
                    <a:lumMod val="50000"/>
                  </a:srgbClr>
                </a:solidFill>
                <a:latin typeface="Century Gothic" panose="020B0502020202020204" pitchFamily="34" charset="0"/>
              </a:rPr>
              <a:t>En 2017, $ 1,101,846,967,141</a:t>
            </a:r>
          </a:p>
          <a:p>
            <a:pPr algn="ctr" defTabSz="438148" eaLnBrk="1"/>
            <a:endParaRPr lang="es-MX" sz="2100" dirty="0">
              <a:solidFill>
                <a:srgbClr val="5B9BD5">
                  <a:lumMod val="50000"/>
                </a:srgbClr>
              </a:solidFill>
              <a:latin typeface="Century Gothic" panose="020B0502020202020204" pitchFamily="34" charset="0"/>
            </a:endParaRPr>
          </a:p>
        </p:txBody>
      </p:sp>
      <p:graphicFrame>
        <p:nvGraphicFramePr>
          <p:cNvPr id="12" name="Gráfico 11">
            <a:extLst>
              <a:ext uri="{FF2B5EF4-FFF2-40B4-BE49-F238E27FC236}">
                <a16:creationId xmlns:a16="http://schemas.microsoft.com/office/drawing/2014/main" id="{D8256E93-2307-4740-9C95-188B51F64EF5}"/>
              </a:ext>
            </a:extLst>
          </p:cNvPr>
          <p:cNvGraphicFramePr>
            <a:graphicFrameLocks/>
          </p:cNvGraphicFramePr>
          <p:nvPr>
            <p:extLst>
              <p:ext uri="{D42A27DB-BD31-4B8C-83A1-F6EECF244321}">
                <p14:modId xmlns:p14="http://schemas.microsoft.com/office/powerpoint/2010/main" val="1496241266"/>
              </p:ext>
            </p:extLst>
          </p:nvPr>
        </p:nvGraphicFramePr>
        <p:xfrm>
          <a:off x="991576" y="2951409"/>
          <a:ext cx="10225371" cy="5809160"/>
        </p:xfrm>
        <a:graphic>
          <a:graphicData uri="http://schemas.openxmlformats.org/drawingml/2006/chart">
            <c:chart xmlns:c="http://schemas.openxmlformats.org/drawingml/2006/chart" xmlns:r="http://schemas.openxmlformats.org/officeDocument/2006/relationships" r:id="rId2"/>
          </a:graphicData>
        </a:graphic>
      </p:graphicFrame>
      <p:sp>
        <p:nvSpPr>
          <p:cNvPr id="11" name="CuadroTexto 10">
            <a:extLst>
              <a:ext uri="{FF2B5EF4-FFF2-40B4-BE49-F238E27FC236}">
                <a16:creationId xmlns:a16="http://schemas.microsoft.com/office/drawing/2014/main" id="{7C8766B3-5A87-4545-AA85-AD7668506D6C}"/>
              </a:ext>
            </a:extLst>
          </p:cNvPr>
          <p:cNvSpPr txBox="1"/>
          <p:nvPr/>
        </p:nvSpPr>
        <p:spPr>
          <a:xfrm>
            <a:off x="397550" y="9110648"/>
            <a:ext cx="12225530" cy="461665"/>
          </a:xfrm>
          <a:prstGeom prst="rect">
            <a:avLst/>
          </a:prstGeom>
          <a:noFill/>
        </p:spPr>
        <p:txBody>
          <a:bodyPr wrap="square" rtlCol="0">
            <a:spAutoFit/>
          </a:bodyPr>
          <a:lstStyle/>
          <a:p>
            <a:pPr algn="just" defTabSz="410751" eaLnBrk="0" fontAlgn="base" hangingPunct="0">
              <a:spcBef>
                <a:spcPct val="0"/>
              </a:spcBef>
              <a:spcAft>
                <a:spcPct val="0"/>
              </a:spcAft>
            </a:pPr>
            <a:r>
              <a:rPr lang="es-MX" sz="1200" dirty="0">
                <a:solidFill>
                  <a:prstClr val="white"/>
                </a:solidFill>
                <a:latin typeface="Century Gothic" panose="020B0502020202020204" pitchFamily="34" charset="0"/>
                <a:sym typeface="Helvetica Light" charset="0"/>
              </a:rPr>
              <a:t>Gasto federalizado a precios constantes de 2012, actualizado con Índice Nacional de Precios al Consumidor. </a:t>
            </a:r>
          </a:p>
          <a:p>
            <a:pPr algn="just" defTabSz="410751" eaLnBrk="0" fontAlgn="base" hangingPunct="0">
              <a:spcBef>
                <a:spcPct val="0"/>
              </a:spcBef>
              <a:spcAft>
                <a:spcPct val="0"/>
              </a:spcAft>
            </a:pPr>
            <a:r>
              <a:rPr lang="es-MX" sz="1200" dirty="0">
                <a:solidFill>
                  <a:prstClr val="white"/>
                </a:solidFill>
                <a:latin typeface="Century Gothic" panose="020B0502020202020204" pitchFamily="34" charset="0"/>
                <a:sym typeface="Helvetica Light" charset="0"/>
              </a:rPr>
              <a:t>Fuente: Elaboración del CONEVAL con información de la Cuenta Pública 2008-2018,  y *Analítico de la Cuenta de la Hacienda Pública Federal 2017, SHCP.</a:t>
            </a:r>
          </a:p>
        </p:txBody>
      </p:sp>
      <p:sp>
        <p:nvSpPr>
          <p:cNvPr id="3" name="Cerrar llave 2"/>
          <p:cNvSpPr/>
          <p:nvPr/>
        </p:nvSpPr>
        <p:spPr bwMode="auto">
          <a:xfrm>
            <a:off x="10657102" y="3767380"/>
            <a:ext cx="361431" cy="506730"/>
          </a:xfrm>
          <a:prstGeom prst="rightBrace">
            <a:avLst/>
          </a:prstGeom>
          <a:noFill/>
          <a:ln w="25400" cap="flat" cmpd="sng" algn="ctr">
            <a:solidFill>
              <a:schemeClr val="accent1">
                <a:lumMod val="50000"/>
              </a:schemeClr>
            </a:solidFill>
            <a:prstDash val="solid"/>
            <a:miter lim="400000"/>
            <a:headEnd type="none" w="med" len="med"/>
            <a:tailEnd type="none" w="med" len="med"/>
          </a:ln>
          <a:effectLst>
            <a:outerShdw blurRad="38100" dist="25400" dir="54000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algn="ctr" defTabSz="438148" eaLnBrk="1"/>
            <a:endParaRPr lang="es-MX" sz="2700" dirty="0"/>
          </a:p>
        </p:txBody>
      </p:sp>
      <p:sp>
        <p:nvSpPr>
          <p:cNvPr id="2" name="Rectángulo 1"/>
          <p:cNvSpPr/>
          <p:nvPr/>
        </p:nvSpPr>
        <p:spPr bwMode="auto">
          <a:xfrm>
            <a:off x="9992126" y="3808293"/>
            <a:ext cx="576064" cy="492443"/>
          </a:xfrm>
          <a:prstGeom prst="rect">
            <a:avLst/>
          </a:prstGeom>
          <a:solidFill>
            <a:schemeClr val="accent6">
              <a:lumMod val="20000"/>
              <a:lumOff val="80000"/>
            </a:schemeClr>
          </a:solidFill>
          <a:ln w="28575" cap="flat" cmpd="sng" algn="ctr">
            <a:solidFill>
              <a:srgbClr val="00B050"/>
            </a:solidFill>
            <a:prstDash val="sysDash"/>
            <a:miter lim="400000"/>
            <a:headEnd type="none" w="med" len="med"/>
            <a:tailEnd type="none" w="med" len="med"/>
          </a:ln>
          <a:effectLst>
            <a:outerShdw blurRad="38100" dist="25400" dir="54000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algn="ctr" defTabSz="438148" eaLnBrk="1"/>
            <a:endParaRPr lang="es-MX" sz="2700" dirty="0"/>
          </a:p>
        </p:txBody>
      </p:sp>
      <p:sp>
        <p:nvSpPr>
          <p:cNvPr id="4" name="Rectángulo 3">
            <a:extLst>
              <a:ext uri="{FF2B5EF4-FFF2-40B4-BE49-F238E27FC236}">
                <a16:creationId xmlns:a16="http://schemas.microsoft.com/office/drawing/2014/main" id="{5C2FD73E-CB19-4F5F-8AA1-8BA9762A6C8C}"/>
              </a:ext>
            </a:extLst>
          </p:cNvPr>
          <p:cNvSpPr/>
          <p:nvPr/>
        </p:nvSpPr>
        <p:spPr bwMode="auto">
          <a:xfrm>
            <a:off x="7942560" y="8333184"/>
            <a:ext cx="1008112" cy="369332"/>
          </a:xfrm>
          <a:prstGeom prst="rect">
            <a:avLst/>
          </a:prstGeom>
          <a:solidFill>
            <a:schemeClr val="bg1"/>
          </a:solidFill>
          <a:ln w="25400" cap="flat" cmpd="sng" algn="ctr">
            <a:solidFill>
              <a:schemeClr val="bg1"/>
            </a:solidFill>
            <a:prstDash val="solid"/>
            <a:miter lim="400000"/>
            <a:headEnd type="none" w="med" len="med"/>
            <a:tailEnd type="none" w="med" len="med"/>
          </a:ln>
          <a:effectLst/>
        </p:spPr>
        <p:txBody>
          <a:bodyPr vert="horz" wrap="square" lIns="50800" tIns="50800" rIns="50800" bIns="50800" numCol="1" rtlCol="0" anchor="ctr" anchorCtr="0" compatLnSpc="1">
            <a:prstTxWarp prst="textNoShape">
              <a:avLst/>
            </a:prstTxWarp>
            <a:spAutoFit/>
          </a:bodyPr>
          <a:lstStyle/>
          <a:p>
            <a:pPr marL="0" marR="0" indent="0" algn="ctr" defTabSz="584200" rtl="0" eaLnBrk="1" fontAlgn="base" latinLnBrk="0" hangingPunct="0">
              <a:lnSpc>
                <a:spcPct val="100000"/>
              </a:lnSpc>
              <a:spcBef>
                <a:spcPct val="0"/>
              </a:spcBef>
              <a:spcAft>
                <a:spcPct val="0"/>
              </a:spcAft>
              <a:buClrTx/>
              <a:buSzTx/>
              <a:buFontTx/>
              <a:buNone/>
              <a:tabLst/>
            </a:pPr>
            <a:endParaRPr kumimoji="0" lang="es-MX" sz="3600" b="0" i="0" u="none" strike="noStrike" cap="none" normalizeH="0" baseline="0" dirty="0">
              <a:ln>
                <a:noFill/>
              </a:ln>
              <a:solidFill>
                <a:srgbClr val="000000"/>
              </a:solidFill>
              <a:effectLst/>
              <a:latin typeface="Helvetica Light" charset="0"/>
              <a:ea typeface="Helvetica Light" charset="0"/>
              <a:cs typeface="Helvetica Light" charset="0"/>
              <a:sym typeface="Helvetica Light" charset="0"/>
            </a:endParaRPr>
          </a:p>
        </p:txBody>
      </p:sp>
    </p:spTree>
    <p:extLst>
      <p:ext uri="{BB962C8B-B14F-4D97-AF65-F5344CB8AC3E}">
        <p14:creationId xmlns:p14="http://schemas.microsoft.com/office/powerpoint/2010/main" val="313629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5">
            <a:extLst>
              <a:ext uri="{FF2B5EF4-FFF2-40B4-BE49-F238E27FC236}">
                <a16:creationId xmlns:a16="http://schemas.microsoft.com/office/drawing/2014/main" id="{C78CFDC7-BFFF-4C1A-9BEE-3807F1237282}"/>
              </a:ext>
            </a:extLst>
          </p:cNvPr>
          <p:cNvSpPr txBox="1"/>
          <p:nvPr/>
        </p:nvSpPr>
        <p:spPr>
          <a:xfrm>
            <a:off x="309712" y="1276400"/>
            <a:ext cx="11180455" cy="569045"/>
          </a:xfrm>
          <a:prstGeom prst="rect">
            <a:avLst/>
          </a:prstGeom>
          <a:noFill/>
          <a:ln w="9525">
            <a:noFill/>
            <a:miter lim="800000"/>
            <a:headEnd/>
            <a:tailEnd/>
          </a:ln>
        </p:spPr>
        <p:txBody>
          <a:bodyPr/>
          <a:lstStyle>
            <a:defPPr>
              <a:defRPr lang="es-ES"/>
            </a:defPPr>
            <a:lvl1pPr eaLnBrk="0">
              <a:defRPr sz="2000" b="1">
                <a:solidFill>
                  <a:schemeClr val="accent2">
                    <a:lumMod val="75000"/>
                  </a:schemeClr>
                </a:solidFill>
                <a:latin typeface="Arial" pitchFamily="34" charset="0"/>
                <a:cs typeface="Arial" pitchFamily="34" charset="0"/>
              </a:defRPr>
            </a:lvl1pPr>
          </a:lstStyle>
          <a:p>
            <a:pPr defTabSz="1300460" hangingPunct="1"/>
            <a:r>
              <a:rPr lang="es-MX" sz="2844" dirty="0">
                <a:solidFill>
                  <a:srgbClr val="333399">
                    <a:lumMod val="75000"/>
                  </a:srgbClr>
                </a:solidFill>
                <a:ea typeface="+mn-ea"/>
              </a:rPr>
              <a:t>Fragmentación de la política social</a:t>
            </a:r>
          </a:p>
        </p:txBody>
      </p:sp>
      <p:pic>
        <p:nvPicPr>
          <p:cNvPr id="4" name="Imagen 3">
            <a:extLst>
              <a:ext uri="{FF2B5EF4-FFF2-40B4-BE49-F238E27FC236}">
                <a16:creationId xmlns:a16="http://schemas.microsoft.com/office/drawing/2014/main" id="{5AF2CE47-55F8-4DBC-BF5B-14E38D1FE4C9}"/>
              </a:ext>
            </a:extLst>
          </p:cNvPr>
          <p:cNvPicPr>
            <a:picLocks noChangeAspect="1"/>
          </p:cNvPicPr>
          <p:nvPr/>
        </p:nvPicPr>
        <p:blipFill>
          <a:blip r:embed="rId2"/>
          <a:stretch>
            <a:fillRect/>
          </a:stretch>
        </p:blipFill>
        <p:spPr>
          <a:xfrm>
            <a:off x="2829992" y="2206780"/>
            <a:ext cx="6732663" cy="4177201"/>
          </a:xfrm>
          <a:prstGeom prst="rect">
            <a:avLst/>
          </a:prstGeom>
        </p:spPr>
      </p:pic>
      <p:sp>
        <p:nvSpPr>
          <p:cNvPr id="5" name="Rectángulo: esquinas redondeadas 4">
            <a:extLst>
              <a:ext uri="{FF2B5EF4-FFF2-40B4-BE49-F238E27FC236}">
                <a16:creationId xmlns:a16="http://schemas.microsoft.com/office/drawing/2014/main" id="{0BF58BB9-7A7C-4E49-9D9C-D9D69E62D101}"/>
              </a:ext>
            </a:extLst>
          </p:cNvPr>
          <p:cNvSpPr/>
          <p:nvPr/>
        </p:nvSpPr>
        <p:spPr bwMode="auto">
          <a:xfrm>
            <a:off x="525736" y="6745317"/>
            <a:ext cx="3600000" cy="1584176"/>
          </a:xfrm>
          <a:prstGeom prst="round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a:r>
              <a:rPr lang="es-MX" sz="2400" b="1" dirty="0">
                <a:solidFill>
                  <a:srgbClr val="FFFFFF"/>
                </a:solidFill>
                <a:latin typeface="Arial" panose="020B0604020202020204" pitchFamily="34" charset="0"/>
                <a:cs typeface="Arial" panose="020B0604020202020204" pitchFamily="34" charset="0"/>
              </a:rPr>
              <a:t>Inventario Federal</a:t>
            </a:r>
          </a:p>
          <a:p>
            <a:pPr algn="ctr" defTabSz="914400"/>
            <a:r>
              <a:rPr lang="es-MX" sz="2400" dirty="0">
                <a:solidFill>
                  <a:srgbClr val="FFFFFF"/>
                </a:solidFill>
                <a:latin typeface="Arial" panose="020B0604020202020204" pitchFamily="34" charset="0"/>
                <a:cs typeface="Arial" panose="020B0604020202020204" pitchFamily="34" charset="0"/>
              </a:rPr>
              <a:t>150 Programas y acciones</a:t>
            </a:r>
          </a:p>
        </p:txBody>
      </p:sp>
      <p:sp>
        <p:nvSpPr>
          <p:cNvPr id="6" name="Rectángulo: esquinas redondeadas 5">
            <a:extLst>
              <a:ext uri="{FF2B5EF4-FFF2-40B4-BE49-F238E27FC236}">
                <a16:creationId xmlns:a16="http://schemas.microsoft.com/office/drawing/2014/main" id="{0AD9A3A7-F9CF-4E30-BF13-DD01A202D658}"/>
              </a:ext>
            </a:extLst>
          </p:cNvPr>
          <p:cNvSpPr/>
          <p:nvPr/>
        </p:nvSpPr>
        <p:spPr bwMode="auto">
          <a:xfrm>
            <a:off x="4558184" y="6745317"/>
            <a:ext cx="3600000" cy="1584176"/>
          </a:xfrm>
          <a:prstGeom prst="round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a:r>
              <a:rPr lang="es-MX" sz="2400" b="1" dirty="0">
                <a:solidFill>
                  <a:srgbClr val="FFFFFF"/>
                </a:solidFill>
                <a:latin typeface="Arial" panose="020B0604020202020204" pitchFamily="34" charset="0"/>
                <a:cs typeface="Arial" panose="020B0604020202020204" pitchFamily="34" charset="0"/>
              </a:rPr>
              <a:t>Inventario Estatal</a:t>
            </a:r>
          </a:p>
          <a:p>
            <a:pPr algn="ctr" defTabSz="914400"/>
            <a:r>
              <a:rPr lang="es-MX" sz="2400" dirty="0">
                <a:solidFill>
                  <a:srgbClr val="FFFFFF"/>
                </a:solidFill>
                <a:latin typeface="Arial" panose="020B0604020202020204" pitchFamily="34" charset="0"/>
                <a:cs typeface="Arial" panose="020B0604020202020204" pitchFamily="34" charset="0"/>
              </a:rPr>
              <a:t>2,528 Programas y acciones</a:t>
            </a:r>
          </a:p>
        </p:txBody>
      </p:sp>
      <p:sp>
        <p:nvSpPr>
          <p:cNvPr id="7" name="Rectángulo: esquinas redondeadas 6">
            <a:extLst>
              <a:ext uri="{FF2B5EF4-FFF2-40B4-BE49-F238E27FC236}">
                <a16:creationId xmlns:a16="http://schemas.microsoft.com/office/drawing/2014/main" id="{648734DD-A81B-4C9E-93FA-EC4DA6476B29}"/>
              </a:ext>
            </a:extLst>
          </p:cNvPr>
          <p:cNvSpPr/>
          <p:nvPr/>
        </p:nvSpPr>
        <p:spPr bwMode="auto">
          <a:xfrm>
            <a:off x="8590632" y="6745317"/>
            <a:ext cx="3600000" cy="1584176"/>
          </a:xfrm>
          <a:prstGeom prst="round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a:r>
              <a:rPr lang="es-MX" sz="2400" b="1" dirty="0">
                <a:solidFill>
                  <a:srgbClr val="FFFFFF"/>
                </a:solidFill>
                <a:latin typeface="Arial" panose="020B0604020202020204" pitchFamily="34" charset="0"/>
                <a:cs typeface="Arial" panose="020B0604020202020204" pitchFamily="34" charset="0"/>
              </a:rPr>
              <a:t>Inventario Municipal</a:t>
            </a:r>
          </a:p>
          <a:p>
            <a:pPr algn="ctr" defTabSz="914400"/>
            <a:r>
              <a:rPr lang="es-MX" sz="2400" dirty="0">
                <a:solidFill>
                  <a:srgbClr val="FFFFFF"/>
                </a:solidFill>
                <a:latin typeface="Arial" panose="020B0604020202020204" pitchFamily="34" charset="0"/>
                <a:cs typeface="Arial" panose="020B0604020202020204" pitchFamily="34" charset="0"/>
              </a:rPr>
              <a:t>3,811 Programas y acciones</a:t>
            </a:r>
          </a:p>
        </p:txBody>
      </p:sp>
      <p:sp>
        <p:nvSpPr>
          <p:cNvPr id="8" name="AutoShape 9">
            <a:extLst>
              <a:ext uri="{FF2B5EF4-FFF2-40B4-BE49-F238E27FC236}">
                <a16:creationId xmlns:a16="http://schemas.microsoft.com/office/drawing/2014/main" id="{F9DDDEBD-DA4A-4388-91EF-E98D51818310}"/>
              </a:ext>
            </a:extLst>
          </p:cNvPr>
          <p:cNvSpPr>
            <a:spLocks noChangeArrowheads="1"/>
          </p:cNvSpPr>
          <p:nvPr/>
        </p:nvSpPr>
        <p:spPr bwMode="auto">
          <a:xfrm>
            <a:off x="401361" y="9066032"/>
            <a:ext cx="12457383" cy="340519"/>
          </a:xfrm>
          <a:prstGeom prst="roundRect">
            <a:avLst>
              <a:gd name="adj" fmla="val 16667"/>
            </a:avLst>
          </a:prstGeom>
          <a:noFill/>
          <a:ln w="9525" algn="ctr">
            <a:noFill/>
            <a:round/>
            <a:headEnd/>
            <a:tailEnd/>
          </a:ln>
        </p:spPr>
        <p:txBody>
          <a:bodyPr wrap="square">
            <a:spAutoFit/>
          </a:bodyPr>
          <a:lstStyle/>
          <a:p>
            <a:pPr marL="93663" indent="-93663"/>
            <a:r>
              <a:rPr lang="es-MX" sz="1400" dirty="0">
                <a:solidFill>
                  <a:srgbClr val="FFFFFF"/>
                </a:solidFill>
                <a:latin typeface="Arial" panose="020B0604020202020204" pitchFamily="34" charset="0"/>
                <a:cs typeface="Arial" panose="020B0604020202020204" pitchFamily="34" charset="0"/>
              </a:rPr>
              <a:t>Para mayor detalle: https://coneval.org.mx/Evaluacion/Paginas/inventario_nacional_de_programas_y_acciones_sociales.aspx</a:t>
            </a:r>
            <a:endParaRPr lang="en-US" sz="14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270759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741760" y="844352"/>
            <a:ext cx="11054080" cy="2090702"/>
          </a:xfrm>
        </p:spPr>
        <p:txBody>
          <a:bodyPr anchor="ctr">
            <a:normAutofit/>
          </a:bodyPr>
          <a:lstStyle/>
          <a:p>
            <a:pPr algn="l">
              <a:defRPr/>
            </a:pPr>
            <a:r>
              <a:rPr lang="es-MX" sz="4800" b="1" dirty="0">
                <a:solidFill>
                  <a:srgbClr val="005F20"/>
                </a:solidFill>
                <a:latin typeface="Helvetica" panose="020B0504020202030204" pitchFamily="34" charset="0"/>
              </a:rPr>
              <a:t>Pobreza por entidad federativa</a:t>
            </a:r>
            <a:br>
              <a:rPr lang="es-MX" sz="4800" b="1" dirty="0">
                <a:solidFill>
                  <a:srgbClr val="005F20"/>
                </a:solidFill>
                <a:latin typeface="Helvetica" panose="020B0504020202030204" pitchFamily="34" charset="0"/>
              </a:rPr>
            </a:br>
            <a:r>
              <a:rPr lang="es-MX" sz="3200" b="1" dirty="0">
                <a:solidFill>
                  <a:schemeClr val="bg1">
                    <a:lumMod val="50000"/>
                  </a:schemeClr>
                </a:solidFill>
                <a:latin typeface="Helvetica" panose="020B0504020202030204" pitchFamily="34" charset="0"/>
              </a:rPr>
              <a:t>Porcentaje</a:t>
            </a:r>
            <a:r>
              <a:rPr lang="es-MX" sz="4400" b="1" dirty="0">
                <a:solidFill>
                  <a:srgbClr val="005F20"/>
                </a:solidFill>
                <a:latin typeface="Helvetica" panose="020B0504020202030204" pitchFamily="34" charset="0"/>
              </a:rPr>
              <a:t/>
            </a:r>
            <a:br>
              <a:rPr lang="es-MX" sz="4400" b="1" dirty="0">
                <a:solidFill>
                  <a:srgbClr val="005F20"/>
                </a:solidFill>
                <a:latin typeface="Helvetica" panose="020B0504020202030204" pitchFamily="34" charset="0"/>
              </a:rPr>
            </a:br>
            <a:r>
              <a:rPr lang="es-MX" sz="3200" b="1" dirty="0">
                <a:solidFill>
                  <a:schemeClr val="bg1">
                    <a:lumMod val="50000"/>
                  </a:schemeClr>
                </a:solidFill>
                <a:latin typeface="Helvetica" panose="020B0504020202030204" pitchFamily="34" charset="0"/>
              </a:rPr>
              <a:t>2008-2016</a:t>
            </a:r>
            <a:endParaRPr lang="es-ES" sz="3200" b="1" dirty="0">
              <a:solidFill>
                <a:schemeClr val="bg1">
                  <a:lumMod val="50000"/>
                </a:schemeClr>
              </a:solidFill>
              <a:latin typeface="Helvetica" panose="020B0504020202030204" pitchFamily="34" charset="0"/>
            </a:endParaRPr>
          </a:p>
        </p:txBody>
      </p:sp>
      <p:graphicFrame>
        <p:nvGraphicFramePr>
          <p:cNvPr id="3" name="Gráfico 2"/>
          <p:cNvGraphicFramePr>
            <a:graphicFrameLocks/>
          </p:cNvGraphicFramePr>
          <p:nvPr>
            <p:extLst/>
          </p:nvPr>
        </p:nvGraphicFramePr>
        <p:xfrm>
          <a:off x="741760" y="2716560"/>
          <a:ext cx="12097344" cy="5832648"/>
        </p:xfrm>
        <a:graphic>
          <a:graphicData uri="http://schemas.openxmlformats.org/drawingml/2006/chart">
            <c:chart xmlns:c="http://schemas.openxmlformats.org/drawingml/2006/chart" xmlns:r="http://schemas.openxmlformats.org/officeDocument/2006/relationships" r:id="rId2"/>
          </a:graphicData>
        </a:graphic>
      </p:graphicFrame>
      <p:sp>
        <p:nvSpPr>
          <p:cNvPr id="4" name="AutoShape 9"/>
          <p:cNvSpPr>
            <a:spLocks noChangeArrowheads="1"/>
          </p:cNvSpPr>
          <p:nvPr/>
        </p:nvSpPr>
        <p:spPr bwMode="auto">
          <a:xfrm>
            <a:off x="304757" y="9045842"/>
            <a:ext cx="11065368" cy="320088"/>
          </a:xfrm>
          <a:prstGeom prst="roundRect">
            <a:avLst>
              <a:gd name="adj" fmla="val 16667"/>
            </a:avLst>
          </a:prstGeom>
          <a:noFill/>
          <a:ln w="9525" algn="ctr">
            <a:noFill/>
            <a:round/>
            <a:headEnd/>
            <a:tailEnd/>
          </a:ln>
        </p:spPr>
        <p:txBody>
          <a:bodyPr>
            <a:spAutoFit/>
          </a:bodyPr>
          <a:lstStyle/>
          <a:p>
            <a:pPr marL="487672" marR="0" lvl="0" indent="-487672" algn="l" defTabSz="584200" rtl="0" eaLnBrk="0" fontAlgn="base" latinLnBrk="0" hangingPunct="0">
              <a:lnSpc>
                <a:spcPct val="100000"/>
              </a:lnSpc>
              <a:spcBef>
                <a:spcPct val="0"/>
              </a:spcBef>
              <a:spcAft>
                <a:spcPct val="0"/>
              </a:spcAft>
              <a:buClrTx/>
              <a:buSzTx/>
              <a:buFontTx/>
              <a:buNone/>
              <a:tabLst/>
              <a:defRPr/>
            </a:pPr>
            <a:r>
              <a:rPr kumimoji="0" lang="es-ES" sz="128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Helvetica Light" charset="0"/>
              </a:rPr>
              <a:t>Fuente: estimaciones del CONEVAL con base en el MCS-ENIGH 2008, 2010, 2012, 2014 y el MEC del MCS-ENIGH 2016. </a:t>
            </a:r>
          </a:p>
        </p:txBody>
      </p:sp>
    </p:spTree>
    <p:extLst>
      <p:ext uri="{BB962C8B-B14F-4D97-AF65-F5344CB8AC3E}">
        <p14:creationId xmlns:p14="http://schemas.microsoft.com/office/powerpoint/2010/main" val="1917759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bwMode="auto">
          <a:xfrm>
            <a:off x="5152404" y="8751946"/>
            <a:ext cx="413891" cy="157301"/>
          </a:xfrm>
          <a:prstGeom prst="rect">
            <a:avLst/>
          </a:prstGeom>
          <a:solidFill>
            <a:schemeClr val="bg1"/>
          </a:solidFill>
          <a:ln w="25400" cap="flat" cmpd="sng" algn="ctr">
            <a:solidFill>
              <a:schemeClr val="bg1"/>
            </a:solidFill>
            <a:prstDash val="solid"/>
            <a:miter lim="400000"/>
            <a:headEnd type="none" w="med" len="med"/>
            <a:tailEnd type="none" w="med" len="med"/>
          </a:ln>
          <a:effectLst/>
        </p:spPr>
        <p:txBody>
          <a:bodyPr vert="horz" wrap="square" lIns="50800" tIns="50800" rIns="50800" bIns="50800" numCol="1" rtlCol="0" anchor="ctr" anchorCtr="0" compatLnSpc="1">
            <a:prstTxWarp prst="textNoShape">
              <a:avLst/>
            </a:prstTxWarp>
            <a:spAutoFit/>
          </a:bodyPr>
          <a:lstStyle/>
          <a:p>
            <a:pPr marL="0" marR="0" lvl="0" indent="0" algn="ctr" defTabSz="584200" rtl="0" eaLnBrk="1" fontAlgn="base" latinLnBrk="0" hangingPunct="0">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000000"/>
              </a:solidFill>
              <a:effectLst/>
              <a:uLnTx/>
              <a:uFillTx/>
              <a:latin typeface="Helvetica Light" charset="0"/>
              <a:ea typeface="Helvetica Light" charset="0"/>
              <a:cs typeface="Helvetica Light" charset="0"/>
              <a:sym typeface="Helvetica Light" charset="0"/>
            </a:endParaRPr>
          </a:p>
        </p:txBody>
      </p:sp>
      <p:sp>
        <p:nvSpPr>
          <p:cNvPr id="7" name="Título 1"/>
          <p:cNvSpPr txBox="1">
            <a:spLocks/>
          </p:cNvSpPr>
          <p:nvPr/>
        </p:nvSpPr>
        <p:spPr>
          <a:xfrm>
            <a:off x="765653" y="1060376"/>
            <a:ext cx="11441286" cy="18859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MX" sz="4000" b="1" i="0" u="none" strike="noStrike" kern="1200" cap="none" spc="0" normalizeH="0" baseline="0" noProof="0" dirty="0">
                <a:ln>
                  <a:noFill/>
                </a:ln>
                <a:solidFill>
                  <a:srgbClr val="005F20"/>
                </a:solidFill>
                <a:effectLst/>
                <a:uLnTx/>
                <a:uFillTx/>
                <a:latin typeface="Helvetica" panose="020B0504020202030204" pitchFamily="34" charset="0"/>
                <a:ea typeface="+mj-ea"/>
                <a:cs typeface="+mj-cs"/>
                <a:sym typeface="Helvetica Light" charset="0"/>
              </a:rPr>
              <a:t>Evolución de las carencias sociales en México</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s-MX" sz="2800" b="1" i="0" u="none" strike="noStrike" kern="1200" cap="none" spc="0" normalizeH="0" baseline="0" noProof="0" dirty="0">
                <a:ln>
                  <a:noFill/>
                </a:ln>
                <a:solidFill>
                  <a:srgbClr val="E7E6E6">
                    <a:lumMod val="50000"/>
                  </a:srgbClr>
                </a:solidFill>
                <a:effectLst/>
                <a:uLnTx/>
                <a:uFillTx/>
                <a:latin typeface="Helvetica" panose="020B0504020202030204" pitchFamily="34" charset="0"/>
                <a:ea typeface="+mj-ea"/>
                <a:cs typeface="+mj-cs"/>
                <a:sym typeface="Helvetica Light" charset="0"/>
              </a:rPr>
              <a:t>Nacional</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s-MX" sz="2800" b="1" i="0" u="none" strike="noStrike" kern="1200" cap="none" spc="0" normalizeH="0" baseline="0" noProof="0" dirty="0">
                <a:ln>
                  <a:noFill/>
                </a:ln>
                <a:solidFill>
                  <a:srgbClr val="E7E6E6">
                    <a:lumMod val="50000"/>
                  </a:srgbClr>
                </a:solidFill>
                <a:effectLst/>
                <a:uLnTx/>
                <a:uFillTx/>
                <a:latin typeface="Helvetica" panose="020B0504020202030204" pitchFamily="34" charset="0"/>
                <a:ea typeface="+mj-ea"/>
                <a:cs typeface="+mj-cs"/>
                <a:sym typeface="Helvetica Light" charset="0"/>
              </a:rPr>
              <a:t>Millones de personas- 2008-2016</a:t>
            </a:r>
            <a:endParaRPr kumimoji="0" lang="en-US" sz="2800" b="1" i="0" u="none" strike="noStrike" kern="1200" cap="none" spc="0" normalizeH="0" baseline="0" noProof="0" dirty="0">
              <a:ln>
                <a:noFill/>
              </a:ln>
              <a:solidFill>
                <a:srgbClr val="E7E6E6">
                  <a:lumMod val="50000"/>
                </a:srgbClr>
              </a:solidFill>
              <a:effectLst/>
              <a:uLnTx/>
              <a:uFillTx/>
              <a:latin typeface="Helvetica" panose="020B0504020202030204" pitchFamily="34" charset="0"/>
              <a:ea typeface="+mj-ea"/>
              <a:cs typeface="+mj-cs"/>
              <a:sym typeface="Helvetica Light" charset="0"/>
            </a:endParaRPr>
          </a:p>
        </p:txBody>
      </p:sp>
      <p:sp>
        <p:nvSpPr>
          <p:cNvPr id="9" name="AutoShape 9"/>
          <p:cNvSpPr>
            <a:spLocks noChangeArrowheads="1"/>
          </p:cNvSpPr>
          <p:nvPr/>
        </p:nvSpPr>
        <p:spPr bwMode="auto">
          <a:xfrm>
            <a:off x="304757" y="9045842"/>
            <a:ext cx="11065368" cy="320088"/>
          </a:xfrm>
          <a:prstGeom prst="roundRect">
            <a:avLst>
              <a:gd name="adj" fmla="val 16667"/>
            </a:avLst>
          </a:prstGeom>
          <a:noFill/>
          <a:ln w="9525" algn="ctr">
            <a:noFill/>
            <a:round/>
            <a:headEnd/>
            <a:tailEnd/>
          </a:ln>
        </p:spPr>
        <p:txBody>
          <a:bodyPr>
            <a:spAutoFit/>
          </a:bodyPr>
          <a:lstStyle/>
          <a:p>
            <a:pPr marL="487672" marR="0" lvl="0" indent="-487672" algn="l" defTabSz="584200" rtl="0" eaLnBrk="0" fontAlgn="base" latinLnBrk="0" hangingPunct="0">
              <a:lnSpc>
                <a:spcPct val="100000"/>
              </a:lnSpc>
              <a:spcBef>
                <a:spcPct val="0"/>
              </a:spcBef>
              <a:spcAft>
                <a:spcPct val="0"/>
              </a:spcAft>
              <a:buClrTx/>
              <a:buSzTx/>
              <a:buFontTx/>
              <a:buNone/>
              <a:tabLst/>
              <a:defRPr/>
            </a:pPr>
            <a:r>
              <a:rPr kumimoji="0" lang="es-ES" sz="128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Helvetica Light" charset="0"/>
              </a:rPr>
              <a:t>Fuente: estimaciones del CONEVAL con base en el MCS-ENIGH 2008, 2010, 2012, 2014 y el MEC del MCS-ENIGH 2016. </a:t>
            </a:r>
          </a:p>
        </p:txBody>
      </p:sp>
      <p:graphicFrame>
        <p:nvGraphicFramePr>
          <p:cNvPr id="10" name="Gráfico 9"/>
          <p:cNvGraphicFramePr>
            <a:graphicFrameLocks/>
          </p:cNvGraphicFramePr>
          <p:nvPr>
            <p:extLst/>
          </p:nvPr>
        </p:nvGraphicFramePr>
        <p:xfrm>
          <a:off x="755887" y="2716560"/>
          <a:ext cx="11520762" cy="57447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24557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a:extLst>
              <a:ext uri="{FF2B5EF4-FFF2-40B4-BE49-F238E27FC236}">
                <a16:creationId xmlns:a16="http://schemas.microsoft.com/office/drawing/2014/main" id="{D9B35C0A-CB95-428F-8E70-2E888FE472E7}"/>
              </a:ext>
            </a:extLst>
          </p:cNvPr>
          <p:cNvSpPr txBox="1">
            <a:spLocks/>
          </p:cNvSpPr>
          <p:nvPr/>
        </p:nvSpPr>
        <p:spPr>
          <a:xfrm>
            <a:off x="131372" y="1212119"/>
            <a:ext cx="12410661" cy="936105"/>
          </a:xfrm>
          <a:prstGeom prst="rect">
            <a:avLst/>
          </a:prstGeom>
          <a:scene3d>
            <a:camera prst="orthographicFront"/>
            <a:lightRig rig="threePt" dir="t"/>
          </a:scene3d>
          <a:sp3d>
            <a:bevelT/>
            <a:bevelB/>
          </a:sp3d>
        </p:spPr>
        <p:txBody>
          <a:bodyPr/>
          <a:lstStyle/>
          <a:p>
            <a:pPr algn="just">
              <a:lnSpc>
                <a:spcPct val="100000"/>
              </a:lnSpc>
              <a:buFontTx/>
              <a:buNone/>
              <a:defRPr/>
            </a:pPr>
            <a:r>
              <a:rPr lang="es-MX" sz="2800" b="1" dirty="0">
                <a:solidFill>
                  <a:srgbClr val="002060"/>
                </a:solidFill>
                <a:latin typeface="Arial" panose="020B0604020202020204" pitchFamily="34" charset="0"/>
                <a:cs typeface="Arial" panose="020B0604020202020204" pitchFamily="34" charset="0"/>
              </a:rPr>
              <a:t>Desafíos de la coordinación interinstitucional</a:t>
            </a:r>
            <a:endParaRPr lang="es-MX" sz="2800" b="1" dirty="0">
              <a:solidFill>
                <a:srgbClr val="00A44A"/>
              </a:solidFill>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ED6ECD82-682A-40D8-87E4-72851BEF19CF}"/>
              </a:ext>
            </a:extLst>
          </p:cNvPr>
          <p:cNvSpPr/>
          <p:nvPr/>
        </p:nvSpPr>
        <p:spPr>
          <a:xfrm>
            <a:off x="462767" y="2004207"/>
            <a:ext cx="11830725" cy="4909036"/>
          </a:xfrm>
          <a:prstGeom prst="rect">
            <a:avLst/>
          </a:prstGeom>
        </p:spPr>
        <p:txBody>
          <a:bodyPr wrap="square">
            <a:spAutoFit/>
          </a:bodyPr>
          <a:lstStyle/>
          <a:p>
            <a:pPr marL="342900" indent="-342900" algn="just" defTabSz="914400" eaLnBrk="1" hangingPunct="1">
              <a:lnSpc>
                <a:spcPct val="125000"/>
              </a:lnSpc>
              <a:buFont typeface="Arial" panose="020B0604020202020204" pitchFamily="34" charset="0"/>
              <a:buChar char="•"/>
            </a:pPr>
            <a:r>
              <a:rPr lang="es-MX" sz="1900" dirty="0">
                <a:solidFill>
                  <a:schemeClr val="tx1"/>
                </a:solidFill>
                <a:latin typeface="Arial" panose="020B0604020202020204" pitchFamily="34" charset="0"/>
                <a:ea typeface="+mn-ea"/>
                <a:cs typeface="Arial" panose="020B0604020202020204" pitchFamily="34" charset="0"/>
              </a:rPr>
              <a:t>La </a:t>
            </a:r>
            <a:r>
              <a:rPr lang="es-MX" sz="1900" b="1" dirty="0">
                <a:solidFill>
                  <a:schemeClr val="tx1"/>
                </a:solidFill>
                <a:latin typeface="Arial" panose="020B0604020202020204" pitchFamily="34" charset="0"/>
                <a:ea typeface="+mn-ea"/>
                <a:cs typeface="Arial" panose="020B0604020202020204" pitchFamily="34" charset="0"/>
              </a:rPr>
              <a:t>coordinación</a:t>
            </a:r>
            <a:r>
              <a:rPr lang="es-MX" sz="1900" dirty="0">
                <a:solidFill>
                  <a:schemeClr val="tx1"/>
                </a:solidFill>
                <a:latin typeface="Arial" panose="020B0604020202020204" pitchFamily="34" charset="0"/>
                <a:ea typeface="+mn-ea"/>
                <a:cs typeface="Arial" panose="020B0604020202020204" pitchFamily="34" charset="0"/>
              </a:rPr>
              <a:t> entre órdenes de gobierno y entre dependencias ha fallado por:</a:t>
            </a:r>
          </a:p>
          <a:p>
            <a:pPr algn="just" defTabSz="914400" eaLnBrk="1" hangingPunct="1">
              <a:lnSpc>
                <a:spcPct val="125000"/>
              </a:lnSpc>
            </a:pPr>
            <a:endParaRPr lang="es-MX" sz="1900" dirty="0">
              <a:solidFill>
                <a:schemeClr val="tx1"/>
              </a:solidFill>
              <a:latin typeface="Arial" panose="020B0604020202020204" pitchFamily="34" charset="0"/>
              <a:ea typeface="+mn-ea"/>
              <a:cs typeface="Arial" panose="020B0604020202020204" pitchFamily="34" charset="0"/>
            </a:endParaRPr>
          </a:p>
          <a:p>
            <a:pPr marL="800100" lvl="1" indent="-342900" algn="just" defTabSz="914400" eaLnBrk="1" hangingPunct="1">
              <a:lnSpc>
                <a:spcPct val="125000"/>
              </a:lnSpc>
              <a:buFont typeface="Arial" panose="020B0604020202020204" pitchFamily="34" charset="0"/>
              <a:buChar char="•"/>
            </a:pPr>
            <a:r>
              <a:rPr lang="es-MX" sz="1900" dirty="0">
                <a:latin typeface="Arial" panose="020B0604020202020204" pitchFamily="34" charset="0"/>
                <a:cs typeface="Arial" panose="020B0604020202020204" pitchFamily="34" charset="0"/>
              </a:rPr>
              <a:t>No tener un </a:t>
            </a:r>
            <a:r>
              <a:rPr lang="es-MX" sz="1900" b="1" dirty="0">
                <a:latin typeface="Arial" panose="020B0604020202020204" pitchFamily="34" charset="0"/>
                <a:cs typeface="Arial" panose="020B0604020202020204" pitchFamily="34" charset="0"/>
              </a:rPr>
              <a:t>modelo de coordinación explícito </a:t>
            </a:r>
            <a:r>
              <a:rPr lang="es-MX" sz="1900" dirty="0">
                <a:latin typeface="Arial" panose="020B0604020202020204" pitchFamily="34" charset="0"/>
                <a:cs typeface="Arial" panose="020B0604020202020204" pitchFamily="34" charset="0"/>
              </a:rPr>
              <a:t>sobre la forma en que la coordinación lograría modificar el problema a atender: NO BUSCAN UN RESULTADO ESPECÍFICO</a:t>
            </a:r>
          </a:p>
          <a:p>
            <a:pPr marL="800100" lvl="1" indent="-342900" algn="just" defTabSz="914400" eaLnBrk="1" hangingPunct="1">
              <a:lnSpc>
                <a:spcPct val="125000"/>
              </a:lnSpc>
              <a:buFont typeface="Arial" panose="020B0604020202020204" pitchFamily="34" charset="0"/>
              <a:buChar char="•"/>
            </a:pPr>
            <a:r>
              <a:rPr lang="es-MX" sz="1900" dirty="0">
                <a:latin typeface="Arial" panose="020B0604020202020204" pitchFamily="34" charset="0"/>
                <a:cs typeface="Arial" panose="020B0604020202020204" pitchFamily="34" charset="0"/>
              </a:rPr>
              <a:t>Priorizar la </a:t>
            </a:r>
            <a:r>
              <a:rPr lang="es-MX" sz="1900" b="1" dirty="0">
                <a:latin typeface="Arial" panose="020B0604020202020204" pitchFamily="34" charset="0"/>
                <a:cs typeface="Arial" panose="020B0604020202020204" pitchFamily="34" charset="0"/>
              </a:rPr>
              <a:t>focalización</a:t>
            </a:r>
            <a:r>
              <a:rPr lang="es-MX" sz="1900" dirty="0">
                <a:latin typeface="Arial" panose="020B0604020202020204" pitchFamily="34" charset="0"/>
                <a:cs typeface="Arial" panose="020B0604020202020204" pitchFamily="34" charset="0"/>
              </a:rPr>
              <a:t> hacia ciertas áreas o población, </a:t>
            </a:r>
            <a:r>
              <a:rPr lang="es-MX" sz="1900" b="1" dirty="0">
                <a:latin typeface="Arial" panose="020B0604020202020204" pitchFamily="34" charset="0"/>
                <a:cs typeface="Arial" panose="020B0604020202020204" pitchFamily="34" charset="0"/>
              </a:rPr>
              <a:t>sin </a:t>
            </a:r>
            <a:r>
              <a:rPr lang="es-MX" sz="1900" dirty="0">
                <a:latin typeface="Arial" panose="020B0604020202020204" pitchFamily="34" charset="0"/>
                <a:cs typeface="Arial" panose="020B0604020202020204" pitchFamily="34" charset="0"/>
              </a:rPr>
              <a:t>contar con </a:t>
            </a:r>
            <a:r>
              <a:rPr lang="es-MX" sz="1900" b="1" dirty="0">
                <a:latin typeface="Arial" panose="020B0604020202020204" pitchFamily="34" charset="0"/>
                <a:cs typeface="Arial" panose="020B0604020202020204" pitchFamily="34" charset="0"/>
              </a:rPr>
              <a:t>información de calidad </a:t>
            </a:r>
            <a:r>
              <a:rPr lang="es-MX" sz="1900" dirty="0">
                <a:latin typeface="Arial" panose="020B0604020202020204" pitchFamily="34" charset="0"/>
                <a:cs typeface="Arial" panose="020B0604020202020204" pitchFamily="34" charset="0"/>
              </a:rPr>
              <a:t>para hacerlo.</a:t>
            </a:r>
          </a:p>
          <a:p>
            <a:pPr marL="800100" lvl="1" indent="-342900" algn="just" defTabSz="914400" eaLnBrk="1" hangingPunct="1">
              <a:lnSpc>
                <a:spcPct val="125000"/>
              </a:lnSpc>
              <a:buFont typeface="Arial" panose="020B0604020202020204" pitchFamily="34" charset="0"/>
              <a:buChar char="•"/>
            </a:pPr>
            <a:r>
              <a:rPr lang="es-MX" sz="1900" dirty="0">
                <a:latin typeface="Arial" panose="020B0604020202020204" pitchFamily="34" charset="0"/>
                <a:cs typeface="Arial" panose="020B0604020202020204" pitchFamily="34" charset="0"/>
              </a:rPr>
              <a:t>Los </a:t>
            </a:r>
            <a:r>
              <a:rPr lang="es-MX" sz="1900" b="1" dirty="0">
                <a:latin typeface="Arial" panose="020B0604020202020204" pitchFamily="34" charset="0"/>
                <a:cs typeface="Arial" panose="020B0604020202020204" pitchFamily="34" charset="0"/>
              </a:rPr>
              <a:t>gobiernos estatales han respondido de forma distinta </a:t>
            </a:r>
            <a:r>
              <a:rPr lang="es-MX" sz="1900" dirty="0">
                <a:latin typeface="Arial" panose="020B0604020202020204" pitchFamily="34" charset="0"/>
                <a:cs typeface="Arial" panose="020B0604020202020204" pitchFamily="34" charset="0"/>
              </a:rPr>
              <a:t>a la fragmentación de la política social. </a:t>
            </a:r>
          </a:p>
          <a:p>
            <a:pPr marL="1257300" lvl="2" indent="-342900" algn="just" defTabSz="914400" eaLnBrk="1" hangingPunct="1">
              <a:lnSpc>
                <a:spcPct val="125000"/>
              </a:lnSpc>
              <a:buFont typeface="Arial" panose="020B0604020202020204" pitchFamily="34" charset="0"/>
              <a:buChar char="•"/>
            </a:pPr>
            <a:r>
              <a:rPr lang="es-MX" sz="1900" i="1" dirty="0">
                <a:latin typeface="Arial" panose="020B0604020202020204" pitchFamily="34" charset="0"/>
                <a:cs typeface="Arial" panose="020B0604020202020204" pitchFamily="34" charset="0"/>
              </a:rPr>
              <a:t>Pelea por electores entregando mismos bienes o servicios</a:t>
            </a:r>
          </a:p>
          <a:p>
            <a:pPr marL="800100" lvl="1" indent="-342900" algn="just" defTabSz="914400" eaLnBrk="1" hangingPunct="1">
              <a:lnSpc>
                <a:spcPct val="125000"/>
              </a:lnSpc>
              <a:buFont typeface="Arial" panose="020B0604020202020204" pitchFamily="34" charset="0"/>
              <a:buChar char="•"/>
            </a:pPr>
            <a:r>
              <a:rPr lang="es-MX" sz="1900" dirty="0">
                <a:latin typeface="Arial" panose="020B0604020202020204" pitchFamily="34" charset="0"/>
                <a:cs typeface="Arial" panose="020B0604020202020204" pitchFamily="34" charset="0"/>
              </a:rPr>
              <a:t>Definir </a:t>
            </a:r>
            <a:r>
              <a:rPr lang="es-MX" sz="1900" b="1" dirty="0">
                <a:latin typeface="Arial" panose="020B0604020202020204" pitchFamily="34" charset="0"/>
                <a:cs typeface="Arial" panose="020B0604020202020204" pitchFamily="34" charset="0"/>
              </a:rPr>
              <a:t>espacios de decisión </a:t>
            </a:r>
            <a:r>
              <a:rPr lang="es-MX" sz="1900" dirty="0">
                <a:latin typeface="Arial" panose="020B0604020202020204" pitchFamily="34" charset="0"/>
                <a:cs typeface="Arial" panose="020B0604020202020204" pitchFamily="34" charset="0"/>
              </a:rPr>
              <a:t>sin tener claridad sobre las aportaciones especificas de los participantes.</a:t>
            </a:r>
          </a:p>
          <a:p>
            <a:pPr marL="1257300" lvl="2" indent="-342900" algn="just" defTabSz="914400" eaLnBrk="1" hangingPunct="1">
              <a:lnSpc>
                <a:spcPct val="125000"/>
              </a:lnSpc>
              <a:buFont typeface="Arial" panose="020B0604020202020204" pitchFamily="34" charset="0"/>
              <a:buChar char="•"/>
            </a:pPr>
            <a:r>
              <a:rPr lang="es-MX" sz="1900" i="1" dirty="0">
                <a:latin typeface="Arial" panose="020B0604020202020204" pitchFamily="34" charset="0"/>
                <a:cs typeface="Arial" panose="020B0604020202020204" pitchFamily="34" charset="0"/>
              </a:rPr>
              <a:t>Pugnas políticas para sobresalir o hacer quedar mal a otros</a:t>
            </a:r>
          </a:p>
          <a:p>
            <a:r>
              <a:rPr lang="es-MX" sz="1400" dirty="0"/>
              <a:t> </a:t>
            </a:r>
            <a:br>
              <a:rPr lang="es-MX" sz="1400" dirty="0"/>
            </a:br>
            <a:endParaRPr lang="es-MX" sz="1400" dirty="0"/>
          </a:p>
        </p:txBody>
      </p:sp>
      <p:sp>
        <p:nvSpPr>
          <p:cNvPr id="5" name="AutoShape 9">
            <a:extLst>
              <a:ext uri="{FF2B5EF4-FFF2-40B4-BE49-F238E27FC236}">
                <a16:creationId xmlns:a16="http://schemas.microsoft.com/office/drawing/2014/main" id="{AAAF1821-FA2E-4C5A-B48B-773F010C7DEF}"/>
              </a:ext>
            </a:extLst>
          </p:cNvPr>
          <p:cNvSpPr>
            <a:spLocks noChangeArrowheads="1"/>
          </p:cNvSpPr>
          <p:nvPr/>
        </p:nvSpPr>
        <p:spPr bwMode="auto">
          <a:xfrm>
            <a:off x="401361" y="9066032"/>
            <a:ext cx="12457383" cy="340519"/>
          </a:xfrm>
          <a:prstGeom prst="roundRect">
            <a:avLst>
              <a:gd name="adj" fmla="val 16667"/>
            </a:avLst>
          </a:prstGeom>
          <a:noFill/>
          <a:ln w="9525" algn="ctr">
            <a:noFill/>
            <a:round/>
            <a:headEnd/>
            <a:tailEnd/>
          </a:ln>
        </p:spPr>
        <p:txBody>
          <a:bodyPr wrap="square">
            <a:spAutoFit/>
          </a:bodyPr>
          <a:lstStyle/>
          <a:p>
            <a:pPr marL="93663" indent="-93663"/>
            <a:r>
              <a:rPr lang="es-MX" sz="1400" dirty="0">
                <a:solidFill>
                  <a:schemeClr val="bg1"/>
                </a:solidFill>
                <a:latin typeface="Arial" panose="020B0604020202020204" pitchFamily="34" charset="0"/>
                <a:cs typeface="Arial" panose="020B0604020202020204" pitchFamily="34" charset="0"/>
              </a:rPr>
              <a:t>Para mayor detalle: https://coneval.org.mx/Evaluacion/IEPSM/Documents/Documento-completo-40-A-de-estrategias.pdf</a:t>
            </a:r>
            <a:endParaRPr lang="en-US" sz="1400" dirty="0">
              <a:solidFill>
                <a:schemeClr val="bg1"/>
              </a:solidFill>
              <a:latin typeface="Arial" panose="020B0604020202020204" pitchFamily="34" charset="0"/>
              <a:cs typeface="Arial" panose="020B0604020202020204" pitchFamily="34" charset="0"/>
            </a:endParaRPr>
          </a:p>
        </p:txBody>
      </p:sp>
      <p:sp>
        <p:nvSpPr>
          <p:cNvPr id="2" name="Rectángulo: esquinas redondeadas 1">
            <a:extLst>
              <a:ext uri="{FF2B5EF4-FFF2-40B4-BE49-F238E27FC236}">
                <a16:creationId xmlns:a16="http://schemas.microsoft.com/office/drawing/2014/main" id="{E96EFD89-B8FA-46BF-9667-12812424014B}"/>
              </a:ext>
            </a:extLst>
          </p:cNvPr>
          <p:cNvSpPr/>
          <p:nvPr/>
        </p:nvSpPr>
        <p:spPr bwMode="auto">
          <a:xfrm>
            <a:off x="462767" y="7541095"/>
            <a:ext cx="12079266" cy="1080121"/>
          </a:xfrm>
          <a:prstGeom prst="roundRect">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MX" sz="2400" b="0" i="0" u="none" strike="noStrike" cap="none" normalizeH="0" baseline="0" dirty="0">
              <a:ln>
                <a:noFill/>
              </a:ln>
              <a:solidFill>
                <a:schemeClr val="tx1"/>
              </a:solidFill>
              <a:effectLst/>
              <a:latin typeface="Times" charset="0"/>
            </a:endParaRPr>
          </a:p>
        </p:txBody>
      </p:sp>
      <p:sp>
        <p:nvSpPr>
          <p:cNvPr id="3" name="Rectángulo 2">
            <a:extLst>
              <a:ext uri="{FF2B5EF4-FFF2-40B4-BE49-F238E27FC236}">
                <a16:creationId xmlns:a16="http://schemas.microsoft.com/office/drawing/2014/main" id="{FE442128-131E-4E14-82DA-02DBA7AFB609}"/>
              </a:ext>
            </a:extLst>
          </p:cNvPr>
          <p:cNvSpPr/>
          <p:nvPr/>
        </p:nvSpPr>
        <p:spPr>
          <a:xfrm>
            <a:off x="462768" y="7471433"/>
            <a:ext cx="11830724" cy="824008"/>
          </a:xfrm>
          <a:prstGeom prst="rect">
            <a:avLst/>
          </a:prstGeom>
        </p:spPr>
        <p:txBody>
          <a:bodyPr wrap="square">
            <a:spAutoFit/>
          </a:bodyPr>
          <a:lstStyle/>
          <a:p>
            <a:pPr lvl="1" indent="0" algn="ctr" defTabSz="914400" eaLnBrk="1" hangingPunct="1">
              <a:lnSpc>
                <a:spcPct val="125000"/>
              </a:lnSpc>
            </a:pPr>
            <a:r>
              <a:rPr lang="es-MX" sz="2000" b="1" dirty="0">
                <a:latin typeface="Arial" panose="020B0604020202020204" pitchFamily="34" charset="0"/>
                <a:cs typeface="Arial" panose="020B0604020202020204" pitchFamily="34" charset="0"/>
              </a:rPr>
              <a:t>Utilizar los indicadores de pobreza como guía para coordinar las acciones de los tres órdenes de gobierno permita tener coherencia en la política social</a:t>
            </a:r>
          </a:p>
        </p:txBody>
      </p:sp>
      <p:sp>
        <p:nvSpPr>
          <p:cNvPr id="4" name="Flecha: hacia abajo 3">
            <a:extLst>
              <a:ext uri="{FF2B5EF4-FFF2-40B4-BE49-F238E27FC236}">
                <a16:creationId xmlns:a16="http://schemas.microsoft.com/office/drawing/2014/main" id="{E9BCB87D-730D-4058-9B93-9E114ED963EE}"/>
              </a:ext>
            </a:extLst>
          </p:cNvPr>
          <p:cNvSpPr/>
          <p:nvPr/>
        </p:nvSpPr>
        <p:spPr bwMode="auto">
          <a:xfrm>
            <a:off x="4414168" y="6749008"/>
            <a:ext cx="4032448" cy="648072"/>
          </a:xfrm>
          <a:prstGeom prst="downArrow">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MX" sz="2400" b="0" i="0" u="none" strike="noStrike" cap="none" normalizeH="0" baseline="0" dirty="0">
              <a:ln>
                <a:noFill/>
              </a:ln>
              <a:solidFill>
                <a:schemeClr val="tx1"/>
              </a:solidFill>
              <a:effectLst/>
              <a:latin typeface="Times" charset="0"/>
            </a:endParaRPr>
          </a:p>
        </p:txBody>
      </p:sp>
    </p:spTree>
    <p:extLst>
      <p:ext uri="{BB962C8B-B14F-4D97-AF65-F5344CB8AC3E}">
        <p14:creationId xmlns:p14="http://schemas.microsoft.com/office/powerpoint/2010/main" val="95567868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p:cNvSpPr/>
          <p:nvPr/>
        </p:nvSpPr>
        <p:spPr bwMode="auto">
          <a:xfrm>
            <a:off x="6528737" y="4511818"/>
            <a:ext cx="1840369" cy="2808000"/>
          </a:xfrm>
          <a:prstGeom prst="roundRect">
            <a:avLst/>
          </a:prstGeom>
          <a:solidFill>
            <a:srgbClr val="660033"/>
          </a:solidFill>
          <a:ln w="9525" cap="flat" cmpd="sng" algn="ctr">
            <a:noFill/>
            <a:prstDash val="solid"/>
            <a:round/>
            <a:headEnd type="none" w="med" len="med"/>
            <a:tailEnd type="none" w="med" len="med"/>
          </a:ln>
          <a:effectLst/>
        </p:spPr>
        <p:txBody>
          <a:bodyPr vert="horz" wrap="square" lIns="130048" tIns="65024" rIns="130048" bIns="65024" numCol="1" rtlCol="0" anchor="t" anchorCtr="0" compatLnSpc="1">
            <a:prstTxWarp prst="textNoShape">
              <a:avLst/>
            </a:prstTxWarp>
          </a:bodyPr>
          <a:lstStyle/>
          <a:p>
            <a:pPr algn="ctr" defTabSz="1300460"/>
            <a:r>
              <a:rPr lang="es-MX" sz="1600" b="1" dirty="0">
                <a:solidFill>
                  <a:schemeClr val="bg1"/>
                </a:solidFill>
                <a:latin typeface="Arial" panose="020B0604020202020204" pitchFamily="34" charset="0"/>
                <a:cs typeface="Arial" panose="020B0604020202020204" pitchFamily="34" charset="0"/>
              </a:rPr>
              <a:t>Acceso a la alimentación nutritiva y de calidad</a:t>
            </a:r>
          </a:p>
        </p:txBody>
      </p:sp>
      <p:sp>
        <p:nvSpPr>
          <p:cNvPr id="7" name="6 Rectángulo redondeado"/>
          <p:cNvSpPr/>
          <p:nvPr/>
        </p:nvSpPr>
        <p:spPr bwMode="auto">
          <a:xfrm>
            <a:off x="8415997" y="4479306"/>
            <a:ext cx="1453309" cy="2808000"/>
          </a:xfrm>
          <a:prstGeom prst="roundRect">
            <a:avLst/>
          </a:prstGeom>
          <a:solidFill>
            <a:srgbClr val="660033"/>
          </a:solidFill>
          <a:ln w="9525" cap="flat" cmpd="sng" algn="ctr">
            <a:noFill/>
            <a:prstDash val="solid"/>
            <a:round/>
            <a:headEnd type="none" w="med" len="med"/>
            <a:tailEnd type="none" w="med" len="med"/>
          </a:ln>
          <a:effectLst/>
        </p:spPr>
        <p:txBody>
          <a:bodyPr vert="horz" wrap="square" lIns="130048" tIns="65024" rIns="130048" bIns="65024" numCol="1" rtlCol="0" anchor="t" anchorCtr="0" compatLnSpc="1">
            <a:prstTxWarp prst="textNoShape">
              <a:avLst/>
            </a:prstTxWarp>
          </a:bodyPr>
          <a:lstStyle/>
          <a:p>
            <a:pPr algn="ctr" defTabSz="1300460"/>
            <a:r>
              <a:rPr lang="es-MX" sz="1800" b="1" dirty="0">
                <a:solidFill>
                  <a:schemeClr val="bg1"/>
                </a:solidFill>
                <a:latin typeface="Arial" panose="020B0604020202020204" pitchFamily="34" charset="0"/>
                <a:cs typeface="Arial" panose="020B0604020202020204" pitchFamily="34" charset="0"/>
              </a:rPr>
              <a:t>Calidad y espacios de la vivienda</a:t>
            </a:r>
          </a:p>
        </p:txBody>
      </p:sp>
      <p:sp>
        <p:nvSpPr>
          <p:cNvPr id="8" name="7 Rectángulo redondeado"/>
          <p:cNvSpPr/>
          <p:nvPr/>
        </p:nvSpPr>
        <p:spPr bwMode="auto">
          <a:xfrm>
            <a:off x="9913114" y="4500980"/>
            <a:ext cx="1463419" cy="2808000"/>
          </a:xfrm>
          <a:prstGeom prst="roundRect">
            <a:avLst/>
          </a:prstGeom>
          <a:solidFill>
            <a:srgbClr val="660033"/>
          </a:solidFill>
          <a:ln w="9525" cap="flat" cmpd="sng" algn="ctr">
            <a:noFill/>
            <a:prstDash val="solid"/>
            <a:round/>
            <a:headEnd type="none" w="med" len="med"/>
            <a:tailEnd type="none" w="med" len="med"/>
          </a:ln>
          <a:effectLst/>
        </p:spPr>
        <p:txBody>
          <a:bodyPr vert="horz" wrap="square" lIns="130048" tIns="65024" rIns="130048" bIns="65024" numCol="1" rtlCol="0" anchor="t" anchorCtr="0" compatLnSpc="1">
            <a:prstTxWarp prst="textNoShape">
              <a:avLst/>
            </a:prstTxWarp>
          </a:bodyPr>
          <a:lstStyle/>
          <a:p>
            <a:pPr algn="ctr" defTabSz="1300460"/>
            <a:r>
              <a:rPr lang="es-MX" sz="1600" b="1" dirty="0">
                <a:solidFill>
                  <a:schemeClr val="bg1"/>
                </a:solidFill>
                <a:latin typeface="Arial" panose="020B0604020202020204" pitchFamily="34" charset="0"/>
                <a:cs typeface="Arial" panose="020B0604020202020204" pitchFamily="34" charset="0"/>
              </a:rPr>
              <a:t>Acceso a servicios básicos en la vivienda</a:t>
            </a:r>
          </a:p>
        </p:txBody>
      </p:sp>
      <p:sp>
        <p:nvSpPr>
          <p:cNvPr id="10" name="9 Rectángulo redondeado"/>
          <p:cNvSpPr/>
          <p:nvPr/>
        </p:nvSpPr>
        <p:spPr bwMode="auto">
          <a:xfrm>
            <a:off x="957783" y="3631545"/>
            <a:ext cx="10709958" cy="559729"/>
          </a:xfrm>
          <a:prstGeom prst="roundRect">
            <a:avLst>
              <a:gd name="adj" fmla="val 16667"/>
            </a:avLst>
          </a:prstGeom>
          <a:solidFill>
            <a:schemeClr val="accent1">
              <a:lumMod val="50000"/>
            </a:schemeClr>
          </a:solidFill>
          <a:ln w="9525" cap="flat" cmpd="sng" algn="ctr">
            <a:noFill/>
            <a:prstDash val="solid"/>
            <a:round/>
            <a:headEnd type="none" w="med" len="med"/>
            <a:tailEnd type="none" w="med" len="med"/>
          </a:ln>
          <a:effectLst/>
        </p:spPr>
        <p:txBody>
          <a:bodyPr vert="horz" wrap="square" lIns="130048" tIns="65024" rIns="130048" bIns="65024" numCol="1" rtlCol="0" anchor="ctr" anchorCtr="0" compatLnSpc="1">
            <a:prstTxWarp prst="textNoShape">
              <a:avLst/>
            </a:prstTxWarp>
          </a:bodyPr>
          <a:lstStyle/>
          <a:p>
            <a:pPr algn="ctr" defTabSz="1300460"/>
            <a:r>
              <a:rPr lang="es-MX" sz="2800" b="1" dirty="0">
                <a:solidFill>
                  <a:schemeClr val="bg1"/>
                </a:solidFill>
                <a:latin typeface="Arial" panose="020B0604020202020204" pitchFamily="34" charset="0"/>
                <a:ea typeface="Tahoma" panose="020B0604030504040204" pitchFamily="34" charset="0"/>
                <a:cs typeface="Arial" panose="020B0604020202020204" pitchFamily="34" charset="0"/>
              </a:rPr>
              <a:t>Dimensiones para la medición de la pobreza</a:t>
            </a:r>
          </a:p>
        </p:txBody>
      </p:sp>
      <p:sp>
        <p:nvSpPr>
          <p:cNvPr id="11" name="10 Rectángulo redondeado"/>
          <p:cNvSpPr/>
          <p:nvPr/>
        </p:nvSpPr>
        <p:spPr bwMode="auto">
          <a:xfrm>
            <a:off x="1818572" y="4511817"/>
            <a:ext cx="1640016" cy="2808000"/>
          </a:xfrm>
          <a:prstGeom prst="roundRect">
            <a:avLst/>
          </a:prstGeom>
          <a:solidFill>
            <a:srgbClr val="660033"/>
          </a:solidFill>
          <a:ln w="9525" cap="flat" cmpd="sng" algn="ctr">
            <a:noFill/>
            <a:prstDash val="solid"/>
            <a:round/>
            <a:headEnd type="none" w="med" len="med"/>
            <a:tailEnd type="none" w="med" len="med"/>
          </a:ln>
          <a:effectLst/>
        </p:spPr>
        <p:txBody>
          <a:bodyPr vert="horz" wrap="square" lIns="130048" tIns="65024" rIns="130048" bIns="65024" numCol="1" rtlCol="0" anchor="t" anchorCtr="0" compatLnSpc="1">
            <a:prstTxWarp prst="textNoShape">
              <a:avLst/>
            </a:prstTxWarp>
          </a:bodyPr>
          <a:lstStyle/>
          <a:p>
            <a:pPr algn="ctr" defTabSz="1300460"/>
            <a:r>
              <a:rPr lang="es-MX" sz="1800" b="1" dirty="0">
                <a:solidFill>
                  <a:schemeClr val="bg1"/>
                </a:solidFill>
                <a:latin typeface="Arial" panose="020B0604020202020204" pitchFamily="34" charset="0"/>
                <a:cs typeface="Arial" panose="020B0604020202020204" pitchFamily="34" charset="0"/>
              </a:rPr>
              <a:t>Rezago educativo</a:t>
            </a:r>
          </a:p>
        </p:txBody>
      </p:sp>
      <p:sp>
        <p:nvSpPr>
          <p:cNvPr id="12" name="11 Rectángulo redondeado"/>
          <p:cNvSpPr/>
          <p:nvPr/>
        </p:nvSpPr>
        <p:spPr bwMode="auto">
          <a:xfrm>
            <a:off x="3510724" y="4495562"/>
            <a:ext cx="1453309" cy="2808000"/>
          </a:xfrm>
          <a:prstGeom prst="roundRect">
            <a:avLst/>
          </a:prstGeom>
          <a:solidFill>
            <a:srgbClr val="660033"/>
          </a:solidFill>
          <a:ln w="9525" cap="flat" cmpd="sng" algn="ctr">
            <a:noFill/>
            <a:prstDash val="solid"/>
            <a:round/>
            <a:headEnd type="none" w="med" len="med"/>
            <a:tailEnd type="none" w="med" len="med"/>
          </a:ln>
          <a:effectLst/>
        </p:spPr>
        <p:txBody>
          <a:bodyPr vert="horz" wrap="square" lIns="130048" tIns="65024" rIns="130048" bIns="65024" numCol="1" rtlCol="0" anchor="t" anchorCtr="0" compatLnSpc="1">
            <a:prstTxWarp prst="textNoShape">
              <a:avLst/>
            </a:prstTxWarp>
          </a:bodyPr>
          <a:lstStyle/>
          <a:p>
            <a:pPr algn="ctr" defTabSz="1300460"/>
            <a:r>
              <a:rPr lang="es-MX" sz="1800" b="1" dirty="0">
                <a:solidFill>
                  <a:schemeClr val="bg1"/>
                </a:solidFill>
                <a:latin typeface="Arial" panose="020B0604020202020204" pitchFamily="34" charset="0"/>
                <a:cs typeface="Arial" panose="020B0604020202020204" pitchFamily="34" charset="0"/>
              </a:rPr>
              <a:t>Acceso a servicios de salud</a:t>
            </a:r>
          </a:p>
        </p:txBody>
      </p:sp>
      <p:sp>
        <p:nvSpPr>
          <p:cNvPr id="13" name="12 Rectángulo redondeado"/>
          <p:cNvSpPr/>
          <p:nvPr/>
        </p:nvSpPr>
        <p:spPr bwMode="auto">
          <a:xfrm>
            <a:off x="4992935" y="4490144"/>
            <a:ext cx="1490864" cy="2808000"/>
          </a:xfrm>
          <a:prstGeom prst="roundRect">
            <a:avLst/>
          </a:prstGeom>
          <a:solidFill>
            <a:srgbClr val="660033"/>
          </a:solidFill>
          <a:ln w="9525" cap="flat" cmpd="sng" algn="ctr">
            <a:noFill/>
            <a:prstDash val="solid"/>
            <a:round/>
            <a:headEnd type="none" w="med" len="med"/>
            <a:tailEnd type="none" w="med" len="med"/>
          </a:ln>
          <a:effectLst/>
        </p:spPr>
        <p:txBody>
          <a:bodyPr vert="horz" wrap="square" lIns="130048" tIns="65024" rIns="130048" bIns="65024" numCol="1" rtlCol="0" anchor="t" anchorCtr="0" compatLnSpc="1">
            <a:prstTxWarp prst="textNoShape">
              <a:avLst/>
            </a:prstTxWarp>
          </a:bodyPr>
          <a:lstStyle/>
          <a:p>
            <a:pPr algn="ctr" defTabSz="1300460"/>
            <a:r>
              <a:rPr lang="es-MX" sz="1750" b="1" dirty="0">
                <a:solidFill>
                  <a:schemeClr val="bg1"/>
                </a:solidFill>
                <a:latin typeface="Arial" panose="020B0604020202020204" pitchFamily="34" charset="0"/>
                <a:cs typeface="Arial" panose="020B0604020202020204" pitchFamily="34" charset="0"/>
              </a:rPr>
              <a:t>Acceso a seguridad social</a:t>
            </a:r>
          </a:p>
        </p:txBody>
      </p:sp>
      <p:sp>
        <p:nvSpPr>
          <p:cNvPr id="14" name="13 Rectángulo redondeado"/>
          <p:cNvSpPr/>
          <p:nvPr/>
        </p:nvSpPr>
        <p:spPr bwMode="auto">
          <a:xfrm>
            <a:off x="120027" y="4511816"/>
            <a:ext cx="1656000" cy="2808000"/>
          </a:xfrm>
          <a:prstGeom prst="roundRect">
            <a:avLst/>
          </a:prstGeom>
          <a:solidFill>
            <a:srgbClr val="660033"/>
          </a:solidFill>
          <a:ln w="9525" cap="flat" cmpd="sng" algn="ctr">
            <a:noFill/>
            <a:prstDash val="solid"/>
            <a:round/>
            <a:headEnd type="none" w="med" len="med"/>
            <a:tailEnd type="none" w="med" len="med"/>
          </a:ln>
          <a:effectLst/>
        </p:spPr>
        <p:txBody>
          <a:bodyPr vert="horz" wrap="square" lIns="130048" tIns="65024" rIns="130048" bIns="65024" numCol="1" rtlCol="0" anchor="t" anchorCtr="0" compatLnSpc="1">
            <a:prstTxWarp prst="textNoShape">
              <a:avLst/>
            </a:prstTxWarp>
          </a:bodyPr>
          <a:lstStyle/>
          <a:p>
            <a:pPr algn="ctr" defTabSz="1300460"/>
            <a:r>
              <a:rPr lang="es-MX" sz="2000" b="1" dirty="0">
                <a:solidFill>
                  <a:schemeClr val="bg1"/>
                </a:solidFill>
                <a:latin typeface="Arial" panose="020B0604020202020204" pitchFamily="34" charset="0"/>
                <a:cs typeface="Arial" panose="020B0604020202020204" pitchFamily="34" charset="0"/>
              </a:rPr>
              <a:t>Ingreso</a:t>
            </a:r>
          </a:p>
        </p:txBody>
      </p:sp>
      <p:pic>
        <p:nvPicPr>
          <p:cNvPr id="15" name="1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056" y="5729161"/>
            <a:ext cx="1602000" cy="1442965"/>
          </a:xfrm>
          <a:prstGeom prst="rect">
            <a:avLst/>
          </a:prstGeom>
          <a:solidFill>
            <a:srgbClr val="660033"/>
          </a:solidFill>
        </p:spPr>
      </p:pic>
      <p:pic>
        <p:nvPicPr>
          <p:cNvPr id="16" name="1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4908" y="5720725"/>
            <a:ext cx="1400400" cy="1410892"/>
          </a:xfrm>
          <a:prstGeom prst="rect">
            <a:avLst/>
          </a:prstGeom>
        </p:spPr>
      </p:pic>
      <p:pic>
        <p:nvPicPr>
          <p:cNvPr id="17" name="16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06677" y="5744686"/>
            <a:ext cx="1436400" cy="1388136"/>
          </a:xfrm>
          <a:prstGeom prst="rect">
            <a:avLst/>
          </a:prstGeom>
        </p:spPr>
      </p:pic>
      <p:pic>
        <p:nvPicPr>
          <p:cNvPr id="18" name="17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7556" y="5752940"/>
            <a:ext cx="1400400" cy="1395405"/>
          </a:xfrm>
          <a:prstGeom prst="rect">
            <a:avLst/>
          </a:prstGeom>
        </p:spPr>
      </p:pic>
      <p:pic>
        <p:nvPicPr>
          <p:cNvPr id="19" name="18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57098" y="5737313"/>
            <a:ext cx="1785600" cy="1395509"/>
          </a:xfrm>
          <a:prstGeom prst="rect">
            <a:avLst/>
          </a:prstGeom>
        </p:spPr>
      </p:pic>
      <p:pic>
        <p:nvPicPr>
          <p:cNvPr id="20" name="19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51622" y="5732919"/>
            <a:ext cx="1400400" cy="1404295"/>
          </a:xfrm>
          <a:prstGeom prst="rect">
            <a:avLst/>
          </a:prstGeom>
        </p:spPr>
      </p:pic>
      <p:pic>
        <p:nvPicPr>
          <p:cNvPr id="21" name="20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37940" y="5729162"/>
            <a:ext cx="1602000" cy="1419184"/>
          </a:xfrm>
          <a:prstGeom prst="rect">
            <a:avLst/>
          </a:prstGeom>
        </p:spPr>
      </p:pic>
      <p:sp>
        <p:nvSpPr>
          <p:cNvPr id="3" name="CuadroTexto 2"/>
          <p:cNvSpPr txBox="1"/>
          <p:nvPr/>
        </p:nvSpPr>
        <p:spPr>
          <a:xfrm>
            <a:off x="5507899" y="7864498"/>
            <a:ext cx="3344185" cy="523220"/>
          </a:xfrm>
          <a:prstGeom prst="rect">
            <a:avLst/>
          </a:prstGeom>
          <a:noFill/>
        </p:spPr>
        <p:txBody>
          <a:bodyPr wrap="none" rtlCol="0">
            <a:spAutoFit/>
          </a:bodyPr>
          <a:lstStyle/>
          <a:p>
            <a:r>
              <a:rPr lang="es-MX" sz="2800" b="1" dirty="0">
                <a:solidFill>
                  <a:schemeClr val="tx1"/>
                </a:solidFill>
                <a:latin typeface="Arial" panose="020B0604020202020204" pitchFamily="34" charset="0"/>
                <a:ea typeface="Tahoma" panose="020B0604030504040204" pitchFamily="34" charset="0"/>
                <a:cs typeface="Arial" panose="020B0604020202020204" pitchFamily="34" charset="0"/>
              </a:rPr>
              <a:t>Derechos sociales</a:t>
            </a:r>
          </a:p>
        </p:txBody>
      </p:sp>
      <p:sp>
        <p:nvSpPr>
          <p:cNvPr id="22" name="Rectángulo 21"/>
          <p:cNvSpPr/>
          <p:nvPr/>
        </p:nvSpPr>
        <p:spPr>
          <a:xfrm>
            <a:off x="237704" y="1194632"/>
            <a:ext cx="11953328" cy="1738938"/>
          </a:xfrm>
          <a:prstGeom prst="rect">
            <a:avLst/>
          </a:prstGeom>
        </p:spPr>
        <p:txBody>
          <a:bodyPr wrap="square">
            <a:spAutoFit/>
          </a:bodyPr>
          <a:lstStyle/>
          <a:p>
            <a:r>
              <a:rPr lang="es-MX" sz="2900" b="1" dirty="0">
                <a:solidFill>
                  <a:srgbClr val="002060"/>
                </a:solidFill>
                <a:latin typeface="Arial" panose="020B0604020202020204" pitchFamily="34" charset="0"/>
                <a:ea typeface="Tahoma" panose="020B0604030504040204" pitchFamily="34" charset="0"/>
                <a:cs typeface="Arial" panose="020B0604020202020204" pitchFamily="34" charset="0"/>
              </a:rPr>
              <a:t>Pobreza multidimensional en México</a:t>
            </a:r>
          </a:p>
          <a:p>
            <a:r>
              <a:rPr lang="es-MX" sz="2600" b="1" dirty="0">
                <a:solidFill>
                  <a:schemeClr val="accent4">
                    <a:lumMod val="65000"/>
                    <a:lumOff val="35000"/>
                  </a:schemeClr>
                </a:solidFill>
                <a:latin typeface="Arial" panose="020B0604020202020204" pitchFamily="34" charset="0"/>
                <a:cs typeface="Arial" panose="020B0604020202020204" pitchFamily="34" charset="0"/>
              </a:rPr>
              <a:t>Una guía de política pública y para la elaboración del presupuesto</a:t>
            </a:r>
          </a:p>
          <a:p>
            <a:endParaRPr lang="es-MX" sz="2600" b="1" dirty="0">
              <a:solidFill>
                <a:srgbClr val="002060"/>
              </a:solidFill>
              <a:latin typeface="Arial" panose="020B0604020202020204" pitchFamily="34" charset="0"/>
              <a:ea typeface="Tahoma" panose="020B0604030504040204" pitchFamily="34" charset="0"/>
              <a:cs typeface="Arial" panose="020B0604020202020204" pitchFamily="34" charset="0"/>
            </a:endParaRPr>
          </a:p>
          <a:p>
            <a:endParaRPr lang="es-MX" sz="2600" b="1" dirty="0">
              <a:solidFill>
                <a:srgbClr val="002060"/>
              </a:solidFill>
              <a:latin typeface="Arial" panose="020B0604020202020204" pitchFamily="34" charset="0"/>
              <a:ea typeface="Tahoma" panose="020B0604030504040204" pitchFamily="34" charset="0"/>
              <a:cs typeface="Arial" panose="020B0604020202020204" pitchFamily="34" charset="0"/>
            </a:endParaRPr>
          </a:p>
        </p:txBody>
      </p:sp>
      <p:sp>
        <p:nvSpPr>
          <p:cNvPr id="26" name="Abrir llave 25"/>
          <p:cNvSpPr/>
          <p:nvPr/>
        </p:nvSpPr>
        <p:spPr bwMode="auto">
          <a:xfrm rot="5400000" flipH="1" flipV="1">
            <a:off x="828734" y="7101056"/>
            <a:ext cx="229562" cy="662940"/>
          </a:xfrm>
          <a:prstGeom prst="leftBrace">
            <a:avLst/>
          </a:prstGeom>
          <a:noFill/>
          <a:ln w="50800" cap="flat" cmpd="sng" algn="ctr">
            <a:solidFill>
              <a:schemeClr val="tx1"/>
            </a:solidFill>
            <a:prstDash val="solid"/>
            <a:miter lim="400000"/>
            <a:headEnd type="none" w="med" len="med"/>
            <a:tailEnd type="none" w="med" len="med"/>
          </a:ln>
          <a:effectLst/>
        </p:spPr>
        <p:txBody>
          <a:bodyPr vert="horz" wrap="square" lIns="50800" tIns="50800" rIns="50800" bIns="50800" numCol="1" rtlCol="0" anchor="ctr" anchorCtr="0" compatLnSpc="1">
            <a:prstTxWarp prst="textNoShape">
              <a:avLst/>
            </a:prstTxWarp>
            <a:spAutoFit/>
          </a:bodyPr>
          <a:lstStyle/>
          <a:p>
            <a:pPr marL="0" marR="0" indent="0" algn="ctr" defTabSz="584200" rtl="0" eaLnBrk="1" fontAlgn="base" latinLnBrk="0" hangingPunct="0">
              <a:lnSpc>
                <a:spcPct val="100000"/>
              </a:lnSpc>
              <a:spcBef>
                <a:spcPct val="0"/>
              </a:spcBef>
              <a:spcAft>
                <a:spcPct val="0"/>
              </a:spcAft>
              <a:buClrTx/>
              <a:buSzTx/>
              <a:buFontTx/>
              <a:buNone/>
              <a:tabLst/>
            </a:pPr>
            <a:endParaRPr kumimoji="0" lang="es-MX" sz="3600" b="0" i="0" u="none" strike="noStrike" cap="none" normalizeH="0" baseline="0" dirty="0">
              <a:ln>
                <a:noFill/>
              </a:ln>
              <a:solidFill>
                <a:srgbClr val="000000"/>
              </a:solidFill>
              <a:effectLst/>
              <a:latin typeface="Arial" panose="020B0604020202020204" pitchFamily="34" charset="0"/>
              <a:cs typeface="Arial" panose="020B0604020202020204" pitchFamily="34" charset="0"/>
              <a:sym typeface="Helvetica Light" charset="0"/>
            </a:endParaRPr>
          </a:p>
        </p:txBody>
      </p:sp>
      <p:sp>
        <p:nvSpPr>
          <p:cNvPr id="27" name="CuadroTexto 26"/>
          <p:cNvSpPr txBox="1"/>
          <p:nvPr/>
        </p:nvSpPr>
        <p:spPr>
          <a:xfrm>
            <a:off x="165696" y="7881972"/>
            <a:ext cx="1629928" cy="523220"/>
          </a:xfrm>
          <a:prstGeom prst="rect">
            <a:avLst/>
          </a:prstGeom>
          <a:noFill/>
        </p:spPr>
        <p:txBody>
          <a:bodyPr wrap="square" rtlCol="0">
            <a:spAutoFit/>
          </a:bodyPr>
          <a:lstStyle/>
          <a:p>
            <a:pPr algn="ctr"/>
            <a:r>
              <a:rPr lang="es-MX" sz="2800" b="1" dirty="0">
                <a:solidFill>
                  <a:schemeClr val="tx1"/>
                </a:solidFill>
                <a:latin typeface="Arial" panose="020B0604020202020204" pitchFamily="34" charset="0"/>
                <a:ea typeface="Tahoma" panose="020B0604030504040204" pitchFamily="34" charset="0"/>
                <a:cs typeface="Arial" panose="020B0604020202020204" pitchFamily="34" charset="0"/>
              </a:rPr>
              <a:t>Ingreso</a:t>
            </a:r>
          </a:p>
        </p:txBody>
      </p:sp>
      <p:sp>
        <p:nvSpPr>
          <p:cNvPr id="28" name="Abrir llave 27"/>
          <p:cNvSpPr/>
          <p:nvPr/>
        </p:nvSpPr>
        <p:spPr bwMode="auto">
          <a:xfrm rot="16200000">
            <a:off x="6518369" y="3557360"/>
            <a:ext cx="400110" cy="7920880"/>
          </a:xfrm>
          <a:prstGeom prst="leftBrace">
            <a:avLst/>
          </a:prstGeom>
          <a:noFill/>
          <a:ln w="50800" cap="flat" cmpd="sng" algn="ctr">
            <a:solidFill>
              <a:schemeClr val="tx1"/>
            </a:solidFill>
            <a:prstDash val="solid"/>
            <a:miter lim="400000"/>
            <a:headEnd type="none" w="med" len="med"/>
            <a:tailEnd type="none" w="med" len="med"/>
          </a:ln>
          <a:effectLst/>
        </p:spPr>
        <p:txBody>
          <a:bodyPr vert="horz" wrap="square" lIns="50800" tIns="50800" rIns="50800" bIns="50800" numCol="1" rtlCol="0" anchor="ctr" anchorCtr="0" compatLnSpc="1">
            <a:prstTxWarp prst="textNoShape">
              <a:avLst/>
            </a:prstTxWarp>
            <a:spAutoFit/>
          </a:bodyPr>
          <a:lstStyle/>
          <a:p>
            <a:pPr marL="0" marR="0" indent="0" algn="ctr" defTabSz="584200" rtl="0" eaLnBrk="1" fontAlgn="base" latinLnBrk="0" hangingPunct="0">
              <a:lnSpc>
                <a:spcPct val="100000"/>
              </a:lnSpc>
              <a:spcBef>
                <a:spcPct val="0"/>
              </a:spcBef>
              <a:spcAft>
                <a:spcPct val="0"/>
              </a:spcAft>
              <a:buClrTx/>
              <a:buSzTx/>
              <a:buFontTx/>
              <a:buNone/>
              <a:tabLst/>
            </a:pPr>
            <a:endParaRPr kumimoji="0" lang="es-MX" sz="3600" b="0" i="0" u="none" strike="noStrike" cap="none" normalizeH="0" baseline="0" dirty="0">
              <a:ln>
                <a:noFill/>
              </a:ln>
              <a:solidFill>
                <a:srgbClr val="000000"/>
              </a:solidFill>
              <a:effectLst/>
              <a:latin typeface="Arial" panose="020B0604020202020204" pitchFamily="34" charset="0"/>
              <a:cs typeface="Arial" panose="020B0604020202020204" pitchFamily="34" charset="0"/>
              <a:sym typeface="Helvetica Light" charset="0"/>
            </a:endParaRPr>
          </a:p>
        </p:txBody>
      </p:sp>
      <p:sp>
        <p:nvSpPr>
          <p:cNvPr id="30" name="7 Rectángulo redondeado"/>
          <p:cNvSpPr/>
          <p:nvPr/>
        </p:nvSpPr>
        <p:spPr bwMode="auto">
          <a:xfrm>
            <a:off x="11434339" y="4479306"/>
            <a:ext cx="1424405" cy="2808000"/>
          </a:xfrm>
          <a:prstGeom prst="roundRect">
            <a:avLst/>
          </a:prstGeom>
          <a:solidFill>
            <a:srgbClr val="660033"/>
          </a:solidFill>
          <a:ln w="9525" cap="flat" cmpd="sng" algn="ctr">
            <a:noFill/>
            <a:prstDash val="solid"/>
            <a:round/>
            <a:headEnd type="none" w="med" len="med"/>
            <a:tailEnd type="none" w="med" len="med"/>
          </a:ln>
          <a:effectLst/>
        </p:spPr>
        <p:txBody>
          <a:bodyPr vert="horz" wrap="square" lIns="130048" tIns="65024" rIns="130048" bIns="65024" numCol="1" rtlCol="0" anchor="t" anchorCtr="0" compatLnSpc="1">
            <a:prstTxWarp prst="textNoShape">
              <a:avLst/>
            </a:prstTxWarp>
          </a:bodyPr>
          <a:lstStyle/>
          <a:p>
            <a:pPr algn="ctr" defTabSz="1300460"/>
            <a:r>
              <a:rPr lang="es-MX" sz="1800" b="1" dirty="0">
                <a:solidFill>
                  <a:schemeClr val="bg1"/>
                </a:solidFill>
                <a:latin typeface="Arial" panose="020B0604020202020204" pitchFamily="34" charset="0"/>
                <a:cs typeface="Arial" panose="020B0604020202020204" pitchFamily="34" charset="0"/>
              </a:rPr>
              <a:t>Acceso carretero</a:t>
            </a:r>
          </a:p>
        </p:txBody>
      </p:sp>
      <p:pic>
        <p:nvPicPr>
          <p:cNvPr id="4" name="Imagen 3"/>
          <p:cNvPicPr preferRelativeResize="0">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446341" y="5715438"/>
            <a:ext cx="1400400" cy="1405645"/>
          </a:xfrm>
          <a:prstGeom prst="rect">
            <a:avLst/>
          </a:prstGeom>
        </p:spPr>
      </p:pic>
      <p:sp>
        <p:nvSpPr>
          <p:cNvPr id="31" name="9 Rectángulo redondeado">
            <a:extLst>
              <a:ext uri="{FF2B5EF4-FFF2-40B4-BE49-F238E27FC236}">
                <a16:creationId xmlns:a16="http://schemas.microsoft.com/office/drawing/2014/main" id="{0D61D6E9-1962-4D5D-A486-36918F94D71C}"/>
              </a:ext>
            </a:extLst>
          </p:cNvPr>
          <p:cNvSpPr/>
          <p:nvPr/>
        </p:nvSpPr>
        <p:spPr bwMode="auto">
          <a:xfrm>
            <a:off x="957783" y="2596004"/>
            <a:ext cx="10709959" cy="731174"/>
          </a:xfrm>
          <a:prstGeom prst="roundRect">
            <a:avLst/>
          </a:prstGeom>
          <a:solidFill>
            <a:schemeClr val="accent1">
              <a:lumMod val="50000"/>
            </a:schemeClr>
          </a:solidFill>
          <a:ln w="9525" cap="flat" cmpd="sng" algn="ctr">
            <a:noFill/>
            <a:prstDash val="solid"/>
            <a:round/>
            <a:headEnd type="none" w="med" len="med"/>
            <a:tailEnd type="none" w="med" len="med"/>
          </a:ln>
          <a:effectLst/>
        </p:spPr>
        <p:txBody>
          <a:bodyPr vert="horz" wrap="square" lIns="130048" tIns="65024" rIns="130048" bIns="65024" numCol="1" rtlCol="0" anchor="ctr" anchorCtr="0" compatLnSpc="1">
            <a:prstTxWarp prst="textNoShape">
              <a:avLst/>
            </a:prstTxWarp>
          </a:bodyPr>
          <a:lstStyle/>
          <a:p>
            <a:pPr algn="ctr" defTabSz="1300460"/>
            <a:r>
              <a:rPr lang="es-MX" sz="2800" b="1" dirty="0">
                <a:solidFill>
                  <a:schemeClr val="bg1"/>
                </a:solidFill>
                <a:latin typeface="Arial" panose="020B0604020202020204" pitchFamily="34" charset="0"/>
                <a:ea typeface="Tahoma" panose="020B0604030504040204" pitchFamily="34" charset="0"/>
                <a:cs typeface="Arial" panose="020B0604020202020204" pitchFamily="34" charset="0"/>
              </a:rPr>
              <a:t>Ley General de Desarrollo Social</a:t>
            </a:r>
          </a:p>
          <a:p>
            <a:pPr algn="ctr" defTabSz="1300460"/>
            <a:r>
              <a:rPr lang="es-MX" sz="1600" b="1" dirty="0">
                <a:solidFill>
                  <a:schemeClr val="bg1"/>
                </a:solidFill>
                <a:latin typeface="Arial" panose="020B0604020202020204" pitchFamily="34" charset="0"/>
                <a:ea typeface="Tahoma" panose="020B0604030504040204" pitchFamily="34" charset="0"/>
                <a:cs typeface="Arial" panose="020B0604020202020204" pitchFamily="34" charset="0"/>
              </a:rPr>
              <a:t>(artículo 36)</a:t>
            </a:r>
          </a:p>
        </p:txBody>
      </p:sp>
      <p:sp>
        <p:nvSpPr>
          <p:cNvPr id="32" name="AutoShape 9">
            <a:extLst>
              <a:ext uri="{FF2B5EF4-FFF2-40B4-BE49-F238E27FC236}">
                <a16:creationId xmlns:a16="http://schemas.microsoft.com/office/drawing/2014/main" id="{206F45A2-43AE-4300-9362-9C91CB85C92E}"/>
              </a:ext>
            </a:extLst>
          </p:cNvPr>
          <p:cNvSpPr>
            <a:spLocks noChangeArrowheads="1"/>
          </p:cNvSpPr>
          <p:nvPr/>
        </p:nvSpPr>
        <p:spPr bwMode="auto">
          <a:xfrm>
            <a:off x="401361" y="9066032"/>
            <a:ext cx="12457383" cy="340519"/>
          </a:xfrm>
          <a:prstGeom prst="roundRect">
            <a:avLst>
              <a:gd name="adj" fmla="val 16667"/>
            </a:avLst>
          </a:prstGeom>
          <a:noFill/>
          <a:ln w="9525" algn="ctr">
            <a:noFill/>
            <a:round/>
            <a:headEnd/>
            <a:tailEnd/>
          </a:ln>
        </p:spPr>
        <p:txBody>
          <a:bodyPr wrap="square">
            <a:spAutoFit/>
          </a:bodyPr>
          <a:lstStyle/>
          <a:p>
            <a:pPr marL="93663" indent="-93663"/>
            <a:r>
              <a:rPr lang="es-MX" sz="1400" dirty="0">
                <a:solidFill>
                  <a:schemeClr val="bg1"/>
                </a:solidFill>
                <a:latin typeface="Arial" panose="020B0604020202020204" pitchFamily="34" charset="0"/>
                <a:cs typeface="Arial" panose="020B0604020202020204" pitchFamily="34" charset="0"/>
              </a:rPr>
              <a:t>Para mayor detalle: http://sistemas.coneval.org.mx/InfoPobreza/ </a:t>
            </a:r>
            <a:endParaRPr 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6755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02C28C59-4957-4E92-9FD7-245903EFCA33}"/>
              </a:ext>
            </a:extLst>
          </p:cNvPr>
          <p:cNvSpPr/>
          <p:nvPr/>
        </p:nvSpPr>
        <p:spPr>
          <a:xfrm>
            <a:off x="188155" y="1160300"/>
            <a:ext cx="12385689" cy="584775"/>
          </a:xfrm>
          <a:prstGeom prst="rect">
            <a:avLst/>
          </a:prstGeom>
        </p:spPr>
        <p:txBody>
          <a:bodyPr wrap="square">
            <a:spAutoFit/>
          </a:bodyPr>
          <a:lstStyle/>
          <a:p>
            <a:r>
              <a:rPr lang="es-MX" sz="3200" b="1" dirty="0">
                <a:solidFill>
                  <a:srgbClr val="002060"/>
                </a:solidFill>
                <a:latin typeface="Arial" panose="020B0604020202020204" pitchFamily="34" charset="0"/>
                <a:ea typeface="Tahoma" panose="020B0604030504040204" pitchFamily="34" charset="0"/>
                <a:cs typeface="Arial" panose="020B0604020202020204" pitchFamily="34" charset="0"/>
              </a:rPr>
              <a:t>Medición Multidimensional de la Pobreza en México</a:t>
            </a:r>
          </a:p>
        </p:txBody>
      </p:sp>
      <p:sp>
        <p:nvSpPr>
          <p:cNvPr id="5" name="Rectangle 205">
            <a:extLst>
              <a:ext uri="{FF2B5EF4-FFF2-40B4-BE49-F238E27FC236}">
                <a16:creationId xmlns:a16="http://schemas.microsoft.com/office/drawing/2014/main" id="{A4C07FB4-B8FA-4C84-A117-C1F8266CE251}"/>
              </a:ext>
            </a:extLst>
          </p:cNvPr>
          <p:cNvSpPr/>
          <p:nvPr/>
        </p:nvSpPr>
        <p:spPr>
          <a:xfrm>
            <a:off x="597743" y="2012825"/>
            <a:ext cx="11976101" cy="679224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lnSpc>
                <a:spcPct val="125000"/>
              </a:lnSpc>
              <a:buFont typeface="Arial" panose="020B0604020202020204" pitchFamily="34" charset="0"/>
              <a:buChar char="•"/>
            </a:pPr>
            <a:r>
              <a:rPr lang="es-MX" sz="1900" dirty="0">
                <a:latin typeface="Arial" panose="020B0604020202020204" pitchFamily="34" charset="0"/>
                <a:cs typeface="Arial" panose="020B0604020202020204" pitchFamily="34" charset="0"/>
              </a:rPr>
              <a:t>No tener ingresos suficientes</a:t>
            </a:r>
          </a:p>
          <a:p>
            <a:pPr marL="342900" indent="-342900" algn="just">
              <a:lnSpc>
                <a:spcPct val="125000"/>
              </a:lnSpc>
              <a:buFont typeface="Arial" panose="020B0604020202020204" pitchFamily="34" charset="0"/>
              <a:buChar char="•"/>
            </a:pPr>
            <a:r>
              <a:rPr lang="es-MX" sz="1900" dirty="0">
                <a:latin typeface="Arial" panose="020B0604020202020204" pitchFamily="34" charset="0"/>
                <a:cs typeface="Arial" panose="020B0604020202020204" pitchFamily="34" charset="0"/>
              </a:rPr>
              <a:t>Que los niños y jóvenes no vayan a la escuela.</a:t>
            </a:r>
          </a:p>
          <a:p>
            <a:pPr marL="342900" indent="-342900" algn="just">
              <a:lnSpc>
                <a:spcPct val="125000"/>
              </a:lnSpc>
              <a:buFont typeface="Arial" panose="020B0604020202020204" pitchFamily="34" charset="0"/>
              <a:buChar char="•"/>
            </a:pPr>
            <a:r>
              <a:rPr lang="es-MX" sz="1900" dirty="0">
                <a:latin typeface="Arial" panose="020B0604020202020204" pitchFamily="34" charset="0"/>
                <a:cs typeface="Arial" panose="020B0604020202020204" pitchFamily="34" charset="0"/>
              </a:rPr>
              <a:t>No tener acceso ni siquiera a la afiliación a los servicios de salud</a:t>
            </a:r>
          </a:p>
          <a:p>
            <a:pPr marL="342900" indent="-342900" algn="just">
              <a:lnSpc>
                <a:spcPct val="125000"/>
              </a:lnSpc>
              <a:buFont typeface="Arial" panose="020B0604020202020204" pitchFamily="34" charset="0"/>
              <a:buChar char="•"/>
            </a:pPr>
            <a:r>
              <a:rPr lang="es-MX" sz="1900" dirty="0">
                <a:latin typeface="Arial" panose="020B0604020202020204" pitchFamily="34" charset="0"/>
                <a:cs typeface="Arial" panose="020B0604020202020204" pitchFamily="34" charset="0"/>
              </a:rPr>
              <a:t>No tener prestaciones de ley en el trabajo</a:t>
            </a:r>
          </a:p>
          <a:p>
            <a:pPr marL="342900" indent="-342900" algn="just">
              <a:lnSpc>
                <a:spcPct val="125000"/>
              </a:lnSpc>
              <a:buFont typeface="Arial" panose="020B0604020202020204" pitchFamily="34" charset="0"/>
              <a:buChar char="•"/>
            </a:pPr>
            <a:r>
              <a:rPr lang="es-MX" sz="1900" dirty="0">
                <a:latin typeface="Arial" panose="020B0604020202020204" pitchFamily="34" charset="0"/>
                <a:cs typeface="Arial" panose="020B0604020202020204" pitchFamily="34" charset="0"/>
              </a:rPr>
              <a:t>Tener viviendas precarias</a:t>
            </a:r>
          </a:p>
          <a:p>
            <a:pPr marL="342900" indent="-342900" algn="just">
              <a:lnSpc>
                <a:spcPct val="125000"/>
              </a:lnSpc>
              <a:buFont typeface="Arial" panose="020B0604020202020204" pitchFamily="34" charset="0"/>
              <a:buChar char="•"/>
            </a:pPr>
            <a:r>
              <a:rPr lang="es-MX" sz="1900" dirty="0">
                <a:latin typeface="Arial" panose="020B0604020202020204" pitchFamily="34" charset="0"/>
                <a:cs typeface="Arial" panose="020B0604020202020204" pitchFamily="34" charset="0"/>
              </a:rPr>
              <a:t>Tener experiencias de hambre y poca variedad de alimentos</a:t>
            </a:r>
          </a:p>
          <a:p>
            <a:pPr marL="342900" indent="-342900" algn="just">
              <a:lnSpc>
                <a:spcPct val="125000"/>
              </a:lnSpc>
              <a:buFont typeface="Arial" panose="020B0604020202020204" pitchFamily="34" charset="0"/>
              <a:buChar char="•"/>
            </a:pPr>
            <a:endParaRPr lang="es-MX" sz="1050" dirty="0">
              <a:latin typeface="Arial" panose="020B0604020202020204" pitchFamily="34" charset="0"/>
              <a:cs typeface="Arial" panose="020B0604020202020204" pitchFamily="34" charset="0"/>
            </a:endParaRPr>
          </a:p>
          <a:p>
            <a:pPr algn="just">
              <a:lnSpc>
                <a:spcPct val="125000"/>
              </a:lnSpc>
            </a:pPr>
            <a:r>
              <a:rPr lang="es-MX" sz="2000" b="1" dirty="0">
                <a:solidFill>
                  <a:schemeClr val="accent6"/>
                </a:solidFill>
                <a:latin typeface="Arial" panose="020B0604020202020204" pitchFamily="34" charset="0"/>
                <a:cs typeface="Arial" panose="020B0604020202020204" pitchFamily="34" charset="0"/>
              </a:rPr>
              <a:t>…Son elementos que afectan a las familias y aumentan la pobreza</a:t>
            </a:r>
          </a:p>
          <a:p>
            <a:pPr marL="342900" indent="-342900" algn="just">
              <a:lnSpc>
                <a:spcPct val="125000"/>
              </a:lnSpc>
              <a:buFont typeface="Arial" panose="020B0604020202020204" pitchFamily="34" charset="0"/>
              <a:buChar char="•"/>
            </a:pPr>
            <a:endParaRPr lang="es-MX" sz="2000" dirty="0">
              <a:latin typeface="Arial" panose="020B0604020202020204" pitchFamily="34" charset="0"/>
              <a:cs typeface="Arial" panose="020B0604020202020204" pitchFamily="34" charset="0"/>
            </a:endParaRPr>
          </a:p>
          <a:p>
            <a:pPr marL="342900" indent="-342900" algn="just">
              <a:lnSpc>
                <a:spcPct val="125000"/>
              </a:lnSpc>
              <a:buFont typeface="Arial" panose="020B0604020202020204" pitchFamily="34" charset="0"/>
              <a:buChar char="•"/>
            </a:pPr>
            <a:r>
              <a:rPr lang="es-MX" sz="2000" dirty="0">
                <a:latin typeface="Arial" panose="020B0604020202020204" pitchFamily="34" charset="0"/>
                <a:cs typeface="Arial" panose="020B0604020202020204" pitchFamily="34" charset="0"/>
              </a:rPr>
              <a:t>La medición de pobreza es una </a:t>
            </a:r>
            <a:r>
              <a:rPr lang="es-MX" sz="2000" b="1" dirty="0">
                <a:solidFill>
                  <a:schemeClr val="accent6"/>
                </a:solidFill>
                <a:latin typeface="Arial" panose="020B0604020202020204" pitchFamily="34" charset="0"/>
                <a:cs typeface="Arial" panose="020B0604020202020204" pitchFamily="34" charset="0"/>
              </a:rPr>
              <a:t>buena guía de política pública </a:t>
            </a:r>
            <a:r>
              <a:rPr lang="es-MX" sz="2000" dirty="0">
                <a:latin typeface="Arial" panose="020B0604020202020204" pitchFamily="34" charset="0"/>
                <a:cs typeface="Arial" panose="020B0604020202020204" pitchFamily="34" charset="0"/>
              </a:rPr>
              <a:t>que permite tomar mejores decisiones. </a:t>
            </a:r>
          </a:p>
          <a:p>
            <a:pPr marL="342900" indent="-342900" algn="just">
              <a:lnSpc>
                <a:spcPct val="125000"/>
              </a:lnSpc>
              <a:buFont typeface="Arial" panose="020B0604020202020204" pitchFamily="34" charset="0"/>
              <a:buChar char="•"/>
            </a:pPr>
            <a:r>
              <a:rPr lang="es-MX" sz="2000" dirty="0">
                <a:latin typeface="Arial" panose="020B0604020202020204" pitchFamily="34" charset="0"/>
                <a:cs typeface="Arial" panose="020B0604020202020204" pitchFamily="34" charset="0"/>
              </a:rPr>
              <a:t>Al ser una buena guía de política pública, es también una </a:t>
            </a:r>
            <a:r>
              <a:rPr lang="es-MX" sz="2000" b="1" dirty="0">
                <a:solidFill>
                  <a:schemeClr val="accent6"/>
                </a:solidFill>
                <a:latin typeface="Arial" panose="020B0604020202020204" pitchFamily="34" charset="0"/>
                <a:cs typeface="Arial" panose="020B0604020202020204" pitchFamily="34" charset="0"/>
              </a:rPr>
              <a:t>buena guía para la elaboración del presupuesto</a:t>
            </a:r>
            <a:r>
              <a:rPr lang="es-MX" sz="2000" dirty="0">
                <a:latin typeface="Arial" panose="020B0604020202020204" pitchFamily="34" charset="0"/>
                <a:cs typeface="Arial" panose="020B0604020202020204" pitchFamily="34" charset="0"/>
              </a:rPr>
              <a:t>.</a:t>
            </a:r>
          </a:p>
          <a:p>
            <a:pPr marL="342900" indent="-342900" algn="just">
              <a:lnSpc>
                <a:spcPct val="125000"/>
              </a:lnSpc>
              <a:buFont typeface="Arial" panose="020B0604020202020204" pitchFamily="34" charset="0"/>
              <a:buChar char="•"/>
            </a:pPr>
            <a:r>
              <a:rPr lang="es-MX" sz="2000" dirty="0">
                <a:latin typeface="Arial" panose="020B0604020202020204" pitchFamily="34" charset="0"/>
                <a:cs typeface="Arial" panose="020B0604020202020204" pitchFamily="34" charset="0"/>
              </a:rPr>
              <a:t>Permite </a:t>
            </a:r>
            <a:r>
              <a:rPr lang="es-MX" sz="2000" b="1" dirty="0">
                <a:solidFill>
                  <a:schemeClr val="accent6"/>
                </a:solidFill>
                <a:latin typeface="Arial" panose="020B0604020202020204" pitchFamily="34" charset="0"/>
                <a:cs typeface="Arial" panose="020B0604020202020204" pitchFamily="34" charset="0"/>
              </a:rPr>
              <a:t>coordinar </a:t>
            </a:r>
            <a:r>
              <a:rPr lang="es-MX" sz="2000" dirty="0">
                <a:latin typeface="Arial" panose="020B0604020202020204" pitchFamily="34" charset="0"/>
                <a:cs typeface="Arial" panose="020B0604020202020204" pitchFamily="34" charset="0"/>
              </a:rPr>
              <a:t>mejor los órdenes de gobierno y dependencias</a:t>
            </a:r>
          </a:p>
          <a:p>
            <a:pPr marL="342900" indent="-342900" algn="just">
              <a:lnSpc>
                <a:spcPct val="125000"/>
              </a:lnSpc>
              <a:buFont typeface="Arial" panose="020B0604020202020204" pitchFamily="34" charset="0"/>
              <a:buChar char="•"/>
            </a:pPr>
            <a:endParaRPr lang="es-MX" sz="1100" b="1" dirty="0">
              <a:solidFill>
                <a:schemeClr val="accent6"/>
              </a:solidFill>
              <a:latin typeface="Arial" panose="020B0604020202020204" pitchFamily="34" charset="0"/>
              <a:cs typeface="Arial" panose="020B0604020202020204" pitchFamily="34" charset="0"/>
            </a:endParaRPr>
          </a:p>
          <a:p>
            <a:pPr marL="457200" lvl="0" indent="-457200" algn="just" defTabSz="584200" eaLnBrk="0" hangingPunct="0">
              <a:buFont typeface="Arial" panose="020B0604020202020204" pitchFamily="34" charset="0"/>
              <a:buChar char="•"/>
            </a:pPr>
            <a:r>
              <a:rPr lang="es-MX" sz="2000" dirty="0">
                <a:solidFill>
                  <a:srgbClr val="000000"/>
                </a:solidFill>
                <a:latin typeface="Arial" panose="020B0604020202020204" pitchFamily="34" charset="0"/>
                <a:cs typeface="Arial" panose="020B0604020202020204" pitchFamily="34" charset="0"/>
              </a:rPr>
              <a:t>El documento de </a:t>
            </a:r>
            <a:r>
              <a:rPr lang="es-MX" sz="2000" b="1" dirty="0">
                <a:solidFill>
                  <a:srgbClr val="007B26"/>
                </a:solidFill>
                <a:latin typeface="Arial" panose="020B0604020202020204" pitchFamily="34" charset="0"/>
                <a:cs typeface="Arial" panose="020B0604020202020204" pitchFamily="34" charset="0"/>
              </a:rPr>
              <a:t>Consideraciones para el proceso presupuestario</a:t>
            </a:r>
            <a:r>
              <a:rPr lang="es-MX" sz="2000" b="1" dirty="0">
                <a:solidFill>
                  <a:srgbClr val="000000"/>
                </a:solidFill>
                <a:latin typeface="Arial" panose="020B0604020202020204" pitchFamily="34" charset="0"/>
                <a:cs typeface="Arial" panose="020B0604020202020204" pitchFamily="34" charset="0"/>
              </a:rPr>
              <a:t> </a:t>
            </a:r>
            <a:r>
              <a:rPr lang="es-MX" sz="2000" dirty="0">
                <a:solidFill>
                  <a:srgbClr val="000000"/>
                </a:solidFill>
                <a:latin typeface="Arial" panose="020B0604020202020204" pitchFamily="34" charset="0"/>
                <a:cs typeface="Arial" panose="020B0604020202020204" pitchFamily="34" charset="0"/>
              </a:rPr>
              <a:t>es una</a:t>
            </a:r>
            <a:r>
              <a:rPr lang="es-MX" sz="2000" b="1" dirty="0">
                <a:solidFill>
                  <a:srgbClr val="000000"/>
                </a:solidFill>
                <a:latin typeface="Arial" panose="020B0604020202020204" pitchFamily="34" charset="0"/>
                <a:cs typeface="Arial" panose="020B0604020202020204" pitchFamily="34" charset="0"/>
              </a:rPr>
              <a:t> </a:t>
            </a:r>
            <a:r>
              <a:rPr lang="es-MX" sz="2000" dirty="0">
                <a:solidFill>
                  <a:srgbClr val="000000"/>
                </a:solidFill>
                <a:latin typeface="Arial" panose="020B0604020202020204" pitchFamily="34" charset="0"/>
                <a:cs typeface="Arial" panose="020B0604020202020204" pitchFamily="34" charset="0"/>
              </a:rPr>
              <a:t>guía para priorizar programas en torno a: </a:t>
            </a:r>
          </a:p>
          <a:p>
            <a:pPr marL="457200" lvl="0" indent="-457200" algn="just" defTabSz="584200" eaLnBrk="0" hangingPunct="0">
              <a:buFont typeface="Arial" panose="020B0604020202020204" pitchFamily="34" charset="0"/>
              <a:buChar char="•"/>
            </a:pPr>
            <a:endParaRPr lang="es-MX" sz="1100" dirty="0">
              <a:solidFill>
                <a:srgbClr val="000000"/>
              </a:solidFill>
              <a:latin typeface="Arial" panose="020B0604020202020204" pitchFamily="34" charset="0"/>
              <a:cs typeface="Arial" panose="020B0604020202020204" pitchFamily="34" charset="0"/>
            </a:endParaRPr>
          </a:p>
          <a:p>
            <a:pPr marL="914400" lvl="1" indent="-457200" algn="just" defTabSz="584200" eaLnBrk="0" hangingPunct="0">
              <a:buFont typeface="Arial" panose="020B0604020202020204" pitchFamily="34" charset="0"/>
              <a:buChar char="•"/>
            </a:pPr>
            <a:r>
              <a:rPr lang="es-MX" sz="2000" i="1" dirty="0">
                <a:solidFill>
                  <a:srgbClr val="000000"/>
                </a:solidFill>
                <a:latin typeface="Arial" panose="020B0604020202020204" pitchFamily="34" charset="0"/>
                <a:cs typeface="Arial" panose="020B0604020202020204" pitchFamily="34" charset="0"/>
              </a:rPr>
              <a:t>Reducción de Pobreza y</a:t>
            </a:r>
          </a:p>
          <a:p>
            <a:pPr marL="914400" lvl="1" indent="-457200" algn="just" defTabSz="584200" eaLnBrk="0" hangingPunct="0">
              <a:buFont typeface="Arial" panose="020B0604020202020204" pitchFamily="34" charset="0"/>
              <a:buChar char="•"/>
            </a:pPr>
            <a:r>
              <a:rPr lang="es-MX" sz="2000" i="1" dirty="0">
                <a:solidFill>
                  <a:srgbClr val="000000"/>
                </a:solidFill>
                <a:latin typeface="Arial" panose="020B0604020202020204" pitchFamily="34" charset="0"/>
                <a:cs typeface="Arial" panose="020B0604020202020204" pitchFamily="34" charset="0"/>
              </a:rPr>
              <a:t>Acceso Efectivo a los Derechos Sociales</a:t>
            </a:r>
            <a:endParaRPr lang="es-MX" sz="2000" i="1"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5195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2FD84003-251C-4A8E-9058-875636DE51ED}"/>
              </a:ext>
            </a:extLst>
          </p:cNvPr>
          <p:cNvGraphicFramePr>
            <a:graphicFrameLocks noGrp="1"/>
          </p:cNvGraphicFramePr>
          <p:nvPr>
            <p:extLst/>
          </p:nvPr>
        </p:nvGraphicFramePr>
        <p:xfrm>
          <a:off x="444901" y="3410958"/>
          <a:ext cx="12194212" cy="1393834"/>
        </p:xfrm>
        <a:graphic>
          <a:graphicData uri="http://schemas.openxmlformats.org/drawingml/2006/table">
            <a:tbl>
              <a:tblPr/>
              <a:tblGrid>
                <a:gridCol w="1573982">
                  <a:extLst>
                    <a:ext uri="{9D8B030D-6E8A-4147-A177-3AD203B41FA5}">
                      <a16:colId xmlns:a16="http://schemas.microsoft.com/office/drawing/2014/main" val="3895609878"/>
                    </a:ext>
                  </a:extLst>
                </a:gridCol>
                <a:gridCol w="1198372">
                  <a:extLst>
                    <a:ext uri="{9D8B030D-6E8A-4147-A177-3AD203B41FA5}">
                      <a16:colId xmlns:a16="http://schemas.microsoft.com/office/drawing/2014/main" val="2797792131"/>
                    </a:ext>
                  </a:extLst>
                </a:gridCol>
                <a:gridCol w="2024304">
                  <a:extLst>
                    <a:ext uri="{9D8B030D-6E8A-4147-A177-3AD203B41FA5}">
                      <a16:colId xmlns:a16="http://schemas.microsoft.com/office/drawing/2014/main" val="2281373495"/>
                    </a:ext>
                  </a:extLst>
                </a:gridCol>
                <a:gridCol w="7397554">
                  <a:extLst>
                    <a:ext uri="{9D8B030D-6E8A-4147-A177-3AD203B41FA5}">
                      <a16:colId xmlns:a16="http://schemas.microsoft.com/office/drawing/2014/main" val="2956243615"/>
                    </a:ext>
                  </a:extLst>
                </a:gridCol>
              </a:tblGrid>
              <a:tr h="327034">
                <a:tc>
                  <a:txBody>
                    <a:bodyPr/>
                    <a:lstStyle/>
                    <a:p>
                      <a:pPr marL="0" algn="ctr" defTabSz="914400" rtl="0" eaLnBrk="1" fontAlgn="ctr" latinLnBrk="0" hangingPunct="1"/>
                      <a:r>
                        <a:rPr lang="es-MX" sz="1700" b="1" i="0" u="none" strike="noStrike" kern="1200" dirty="0">
                          <a:solidFill>
                            <a:schemeClr val="tx1"/>
                          </a:solidFill>
                          <a:effectLst/>
                          <a:latin typeface="Arial" panose="020B0604020202020204" pitchFamily="34" charset="0"/>
                          <a:ea typeface="+mn-ea"/>
                          <a:cs typeface="Arial" panose="020B0604020202020204" pitchFamily="34" charset="0"/>
                        </a:rPr>
                        <a:t>Dependencia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99">
                        <a:alpha val="49000"/>
                      </a:srgbClr>
                    </a:solidFill>
                  </a:tcPr>
                </a:tc>
                <a:tc>
                  <a:txBody>
                    <a:bodyPr/>
                    <a:lstStyle/>
                    <a:p>
                      <a:pPr marL="0" algn="ctr" defTabSz="914400" rtl="0" eaLnBrk="1" fontAlgn="ctr" latinLnBrk="0" hangingPunct="1"/>
                      <a:r>
                        <a:rPr lang="es-MX" sz="1700" b="1" i="0" u="none" strike="noStrike" kern="1200" dirty="0">
                          <a:solidFill>
                            <a:schemeClr val="tx1"/>
                          </a:solidFill>
                          <a:effectLst/>
                          <a:latin typeface="Arial" panose="020B0604020202020204" pitchFamily="34" charset="0"/>
                          <a:ea typeface="+mn-ea"/>
                          <a:cs typeface="Arial" panose="020B0604020202020204" pitchFamily="34" charset="0"/>
                        </a:rPr>
                        <a:t>Modalidad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99">
                        <a:alpha val="49000"/>
                      </a:srgbClr>
                    </a:solidFill>
                  </a:tcPr>
                </a:tc>
                <a:tc>
                  <a:txBody>
                    <a:bodyPr/>
                    <a:lstStyle/>
                    <a:p>
                      <a:pPr marL="0" algn="ctr" defTabSz="914400" rtl="0" eaLnBrk="1" fontAlgn="ctr" latinLnBrk="0" hangingPunct="1"/>
                      <a:r>
                        <a:rPr lang="es-MX" sz="1700" b="1" i="0" u="none" strike="noStrike" kern="1200" dirty="0">
                          <a:solidFill>
                            <a:schemeClr val="tx1"/>
                          </a:solidFill>
                          <a:effectLst/>
                          <a:latin typeface="Arial" panose="020B0604020202020204" pitchFamily="34" charset="0"/>
                          <a:ea typeface="+mn-ea"/>
                          <a:cs typeface="Arial" panose="020B0604020202020204" pitchFamily="34" charset="0"/>
                        </a:rPr>
                        <a:t>Programa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99">
                        <a:alpha val="49000"/>
                      </a:srgbClr>
                    </a:solidFill>
                  </a:tcPr>
                </a:tc>
                <a:tc>
                  <a:txBody>
                    <a:bodyPr/>
                    <a:lstStyle/>
                    <a:p>
                      <a:pPr marL="0" algn="ctr" defTabSz="914400" rtl="0" eaLnBrk="1" fontAlgn="ctr" latinLnBrk="0" hangingPunct="1"/>
                      <a:r>
                        <a:rPr lang="es-MX" sz="1700" b="1" i="0" u="none" strike="noStrike" kern="1200" dirty="0">
                          <a:solidFill>
                            <a:schemeClr val="tx1"/>
                          </a:solidFill>
                          <a:effectLst/>
                          <a:latin typeface="Arial" panose="020B0604020202020204" pitchFamily="34" charset="0"/>
                          <a:ea typeface="+mn-ea"/>
                          <a:cs typeface="Arial" panose="020B0604020202020204" pitchFamily="34" charset="0"/>
                        </a:rPr>
                        <a:t>Mecanismo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99">
                        <a:alpha val="49000"/>
                      </a:srgbClr>
                    </a:solidFill>
                  </a:tcPr>
                </a:tc>
                <a:extLst>
                  <a:ext uri="{0D108BD9-81ED-4DB2-BD59-A6C34878D82A}">
                    <a16:rowId xmlns:a16="http://schemas.microsoft.com/office/drawing/2014/main" val="744491439"/>
                  </a:ext>
                </a:extLst>
              </a:tr>
              <a:tr h="942848">
                <a:tc>
                  <a:txBody>
                    <a:bodyPr/>
                    <a:lstStyle/>
                    <a:p>
                      <a:pPr algn="ctr" fontAlgn="ctr"/>
                      <a:r>
                        <a:rPr lang="es-MX" sz="1600" b="1" i="0" u="none" strike="noStrike" dirty="0">
                          <a:solidFill>
                            <a:srgbClr val="000000"/>
                          </a:solidFill>
                          <a:effectLst/>
                          <a:latin typeface="Arial" panose="020B0604020202020204" pitchFamily="34" charset="0"/>
                          <a:cs typeface="Arial" panose="020B0604020202020204" pitchFamily="34" charset="0"/>
                        </a:rPr>
                        <a:t>STPS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1600" b="1" i="0" u="none" strike="noStrike" dirty="0">
                          <a:solidFill>
                            <a:srgbClr val="000000"/>
                          </a:solidFill>
                          <a:effectLst/>
                          <a:latin typeface="Arial" panose="020B0604020202020204" pitchFamily="34" charset="0"/>
                          <a:cs typeface="Arial" panose="020B0604020202020204" pitchFamily="34" charset="0"/>
                        </a:rPr>
                        <a:t>S043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1600" b="1" i="0" u="none" strike="noStrike" dirty="0">
                          <a:solidFill>
                            <a:srgbClr val="000000"/>
                          </a:solidFill>
                          <a:effectLst/>
                          <a:latin typeface="Arial" panose="020B0604020202020204" pitchFamily="34" charset="0"/>
                          <a:cs typeface="Arial" panose="020B0604020202020204" pitchFamily="34" charset="0"/>
                        </a:rPr>
                        <a:t>Programa de Apoyo al Empleo (PAE)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MX" sz="1600" b="0" i="0" u="none" strike="noStrike" dirty="0">
                          <a:solidFill>
                            <a:srgbClr val="000000"/>
                          </a:solidFill>
                          <a:effectLst/>
                          <a:latin typeface="Arial" panose="020B0604020202020204" pitchFamily="34" charset="0"/>
                          <a:cs typeface="Arial" panose="020B0604020202020204" pitchFamily="34" charset="0"/>
                        </a:rPr>
                        <a:t>El resultado de la evaluación de impacto al programa identificó que los apoyos del componente Bécate, aumentan la probabilidad de los beneficiarios de cotizar en alguna institución de seguridad social, mediante el acceso a un empleo formal.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1997710"/>
                  </a:ext>
                </a:extLst>
              </a:tr>
            </a:tbl>
          </a:graphicData>
        </a:graphic>
      </p:graphicFrame>
      <p:sp>
        <p:nvSpPr>
          <p:cNvPr id="3" name="5 Rectángulo redondeado">
            <a:extLst>
              <a:ext uri="{FF2B5EF4-FFF2-40B4-BE49-F238E27FC236}">
                <a16:creationId xmlns:a16="http://schemas.microsoft.com/office/drawing/2014/main" id="{9B541525-72A9-4448-B7B2-4009E0BCEF0A}"/>
              </a:ext>
            </a:extLst>
          </p:cNvPr>
          <p:cNvSpPr/>
          <p:nvPr/>
        </p:nvSpPr>
        <p:spPr>
          <a:xfrm>
            <a:off x="365688" y="1704555"/>
            <a:ext cx="12273425" cy="1567731"/>
          </a:xfrm>
          <a:prstGeom prst="roundRect">
            <a:avLst/>
          </a:prstGeom>
          <a:solidFill>
            <a:srgbClr val="009999">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30" eaLnBrk="1" fontAlgn="auto" hangingPunct="1">
              <a:spcBef>
                <a:spcPts val="0"/>
              </a:spcBef>
              <a:spcAft>
                <a:spcPts val="0"/>
              </a:spcAft>
            </a:pPr>
            <a:endParaRPr lang="es-MX" sz="2276" dirty="0">
              <a:solidFill>
                <a:prstClr val="white"/>
              </a:solidFill>
              <a:latin typeface="Calibri" panose="020F0502020204030204"/>
            </a:endParaRPr>
          </a:p>
        </p:txBody>
      </p:sp>
      <p:sp>
        <p:nvSpPr>
          <p:cNvPr id="4" name="2 Rectángulo">
            <a:extLst>
              <a:ext uri="{FF2B5EF4-FFF2-40B4-BE49-F238E27FC236}">
                <a16:creationId xmlns:a16="http://schemas.microsoft.com/office/drawing/2014/main" id="{3B24D0B0-A73D-49F0-964D-F238E1CD7E25}"/>
              </a:ext>
            </a:extLst>
          </p:cNvPr>
          <p:cNvSpPr/>
          <p:nvPr/>
        </p:nvSpPr>
        <p:spPr>
          <a:xfrm>
            <a:off x="403634" y="2177510"/>
            <a:ext cx="2021257" cy="705065"/>
          </a:xfrm>
          <a:prstGeom prst="rect">
            <a:avLst/>
          </a:prstGeom>
        </p:spPr>
        <p:txBody>
          <a:bodyPr wrap="square">
            <a:spAutoFit/>
          </a:bodyPr>
          <a:lstStyle/>
          <a:p>
            <a:pPr algn="ctr" defTabSz="650230" eaLnBrk="1" fontAlgn="ctr" hangingPunct="1">
              <a:spcBef>
                <a:spcPts val="0"/>
              </a:spcBef>
              <a:spcAft>
                <a:spcPts val="0"/>
              </a:spcAft>
            </a:pPr>
            <a:r>
              <a:rPr lang="es-MX" sz="1991" b="1" dirty="0">
                <a:solidFill>
                  <a:prstClr val="black"/>
                </a:solidFill>
                <a:latin typeface="Arial"/>
                <a:ea typeface="+mn-ea"/>
                <a:cs typeface="+mn-cs"/>
              </a:rPr>
              <a:t>Fuertemente prioritario</a:t>
            </a:r>
          </a:p>
        </p:txBody>
      </p:sp>
      <p:sp>
        <p:nvSpPr>
          <p:cNvPr id="5" name="2 Marcador de contenido">
            <a:extLst>
              <a:ext uri="{FF2B5EF4-FFF2-40B4-BE49-F238E27FC236}">
                <a16:creationId xmlns:a16="http://schemas.microsoft.com/office/drawing/2014/main" id="{E907C4AA-7E18-4073-AD12-C9C28AA79CD6}"/>
              </a:ext>
            </a:extLst>
          </p:cNvPr>
          <p:cNvSpPr txBox="1">
            <a:spLocks/>
          </p:cNvSpPr>
          <p:nvPr/>
        </p:nvSpPr>
        <p:spPr>
          <a:xfrm>
            <a:off x="2277641" y="1333460"/>
            <a:ext cx="10338945" cy="2238824"/>
          </a:xfrm>
          <a:prstGeom prst="rect">
            <a:avLst/>
          </a:prstGeom>
          <a:noFill/>
        </p:spPr>
        <p:txBody>
          <a:bodyPr anchor="ctr">
            <a:noAutofit/>
          </a:bodyPr>
          <a:lstStyle>
            <a:defPPr>
              <a:defRPr lang="en-US"/>
            </a:defPPr>
            <a:lvl1pPr lvl="0" indent="0" algn="just" defTabSz="914400">
              <a:spcBef>
                <a:spcPct val="20000"/>
              </a:spcBef>
              <a:buFont typeface="Arial" pitchFamily="34" charset="0"/>
              <a:buNone/>
              <a:defRPr sz="1350">
                <a:latin typeface="Arial" pitchFamily="34" charset="0"/>
                <a:cs typeface="Arial" pitchFamily="34" charset="0"/>
              </a:defRPr>
            </a:lvl1pPr>
            <a:lvl2pPr marL="742950" indent="-285750" defTabSz="914400">
              <a:spcBef>
                <a:spcPct val="20000"/>
              </a:spcBef>
              <a:buFont typeface="Arial" pitchFamily="34" charset="0"/>
              <a:buChar char="–"/>
              <a:defRPr sz="2800"/>
            </a:lvl2pPr>
            <a:lvl3pPr marL="1143000" indent="-228600" defTabSz="914400">
              <a:spcBef>
                <a:spcPct val="20000"/>
              </a:spcBef>
              <a:buFont typeface="Arial" pitchFamily="34" charset="0"/>
              <a:buChar char="•"/>
              <a:defRPr sz="2400"/>
            </a:lvl3pPr>
            <a:lvl4pPr marL="1600200" indent="-228600" defTabSz="914400">
              <a:spcBef>
                <a:spcPct val="20000"/>
              </a:spcBef>
              <a:buFont typeface="Arial" pitchFamily="34" charset="0"/>
              <a:buChar char="–"/>
              <a:defRPr sz="2000"/>
            </a:lvl4pPr>
            <a:lvl5pPr marL="2057400" indent="-228600" defTabSz="914400">
              <a:spcBef>
                <a:spcPct val="20000"/>
              </a:spcBef>
              <a:buFont typeface="Arial" pitchFamily="34" charset="0"/>
              <a:buChar char="»"/>
              <a:defRPr sz="2000"/>
            </a:lvl5pPr>
            <a:lvl6pPr marL="2514600" indent="-228600" defTabSz="914400">
              <a:spcBef>
                <a:spcPct val="20000"/>
              </a:spcBef>
              <a:buFont typeface="Arial" pitchFamily="34" charset="0"/>
              <a:buChar char="•"/>
              <a:defRPr sz="2000"/>
            </a:lvl6pPr>
            <a:lvl7pPr marL="2971800" indent="-228600" defTabSz="914400">
              <a:spcBef>
                <a:spcPct val="20000"/>
              </a:spcBef>
              <a:buFont typeface="Arial" pitchFamily="34" charset="0"/>
              <a:buChar char="•"/>
              <a:defRPr sz="2000"/>
            </a:lvl7pPr>
            <a:lvl8pPr marL="3429000" indent="-228600" defTabSz="914400">
              <a:spcBef>
                <a:spcPct val="20000"/>
              </a:spcBef>
              <a:buFont typeface="Arial" pitchFamily="34" charset="0"/>
              <a:buChar char="•"/>
              <a:defRPr sz="2000"/>
            </a:lvl8pPr>
            <a:lvl9pPr marL="3886200" indent="-228600" defTabSz="914400">
              <a:spcBef>
                <a:spcPct val="20000"/>
              </a:spcBef>
              <a:buFont typeface="Arial" pitchFamily="34" charset="0"/>
              <a:buChar char="•"/>
              <a:defRPr sz="2000"/>
            </a:lvl9pPr>
          </a:lstStyle>
          <a:p>
            <a:r>
              <a:rPr lang="es-MX" sz="1600" dirty="0">
                <a:ea typeface="+mn-ea"/>
              </a:rPr>
              <a:t>Los bienes o servicios que entrega el programa inciden en los indicadores de la Carencia por Acceso a la Seguridad Social. Esto se puede medir a través de i) el Módulo de Condiciones Socioeconómicas de la Encuesta Nacional de Ingreso Gasto de los Hogares (ENIGH) y se considera en la medición del indicador de pobreza o ii) se ha recabado evidencia en las evaluaciones al programa. </a:t>
            </a:r>
          </a:p>
          <a:p>
            <a:r>
              <a:rPr lang="es-MX" sz="1600" dirty="0">
                <a:ea typeface="+mn-ea"/>
              </a:rPr>
              <a:t>Se considera el programa de Pensión para Adultos Mayores.</a:t>
            </a:r>
          </a:p>
        </p:txBody>
      </p:sp>
      <p:pic>
        <p:nvPicPr>
          <p:cNvPr id="6" name="Imagen 5">
            <a:extLst>
              <a:ext uri="{FF2B5EF4-FFF2-40B4-BE49-F238E27FC236}">
                <a16:creationId xmlns:a16="http://schemas.microsoft.com/office/drawing/2014/main" id="{7E5BDE41-DD3C-46BC-9B8C-526DE3158D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7654" y="1770223"/>
            <a:ext cx="514603" cy="475954"/>
          </a:xfrm>
          <a:prstGeom prst="rect">
            <a:avLst/>
          </a:prstGeom>
        </p:spPr>
      </p:pic>
      <p:sp>
        <p:nvSpPr>
          <p:cNvPr id="7" name="1 Título">
            <a:extLst>
              <a:ext uri="{FF2B5EF4-FFF2-40B4-BE49-F238E27FC236}">
                <a16:creationId xmlns:a16="http://schemas.microsoft.com/office/drawing/2014/main" id="{D243A547-C153-4BC1-BAE2-A2667A421754}"/>
              </a:ext>
            </a:extLst>
          </p:cNvPr>
          <p:cNvSpPr txBox="1">
            <a:spLocks/>
          </p:cNvSpPr>
          <p:nvPr/>
        </p:nvSpPr>
        <p:spPr>
          <a:xfrm>
            <a:off x="148550" y="1290897"/>
            <a:ext cx="12906578" cy="705583"/>
          </a:xfrm>
          <a:prstGeom prst="rect">
            <a:avLst/>
          </a:prstGeom>
          <a:scene3d>
            <a:camera prst="orthographicFront"/>
            <a:lightRig rig="threePt" dir="t"/>
          </a:scene3d>
          <a:sp3d>
            <a:bevelT/>
            <a:bevelB/>
          </a:sp3d>
        </p:spPr>
        <p:txBody>
          <a:bodyPr/>
          <a:lstStyle/>
          <a:p>
            <a:pPr>
              <a:defRPr/>
            </a:pPr>
            <a:r>
              <a:rPr lang="es-ES" sz="2000" b="1" dirty="0">
                <a:solidFill>
                  <a:srgbClr val="002060"/>
                </a:solidFill>
                <a:latin typeface="Arial" panose="020B0604020202020204" pitchFamily="34" charset="0"/>
                <a:cs typeface="Arial" panose="020B0604020202020204" pitchFamily="34" charset="0"/>
              </a:rPr>
              <a:t>Programas que contribuyen a la disminución de la Carencia por </a:t>
            </a:r>
            <a:r>
              <a:rPr lang="es-ES" sz="2000" b="1" dirty="0">
                <a:solidFill>
                  <a:srgbClr val="00A44A"/>
                </a:solidFill>
                <a:latin typeface="Arial" panose="020B0604020202020204" pitchFamily="34" charset="0"/>
                <a:cs typeface="Arial" panose="020B0604020202020204" pitchFamily="34" charset="0"/>
              </a:rPr>
              <a:t>Acceso a la Seguridad Social</a:t>
            </a:r>
            <a:endParaRPr lang="es-ES" sz="2000" b="1" dirty="0">
              <a:solidFill>
                <a:srgbClr val="FFFFFF">
                  <a:lumMod val="50000"/>
                </a:srgbClr>
              </a:solidFill>
              <a:latin typeface="Arial" panose="020B0604020202020204" pitchFamily="34" charset="0"/>
              <a:cs typeface="Arial" panose="020B0604020202020204" pitchFamily="34" charset="0"/>
            </a:endParaRPr>
          </a:p>
        </p:txBody>
      </p:sp>
      <p:graphicFrame>
        <p:nvGraphicFramePr>
          <p:cNvPr id="8" name="Tabla 7">
            <a:extLst>
              <a:ext uri="{FF2B5EF4-FFF2-40B4-BE49-F238E27FC236}">
                <a16:creationId xmlns:a16="http://schemas.microsoft.com/office/drawing/2014/main" id="{C52B9D89-715B-43C2-AE8B-BBB18D82E1EF}"/>
              </a:ext>
            </a:extLst>
          </p:cNvPr>
          <p:cNvGraphicFramePr>
            <a:graphicFrameLocks noGrp="1"/>
          </p:cNvGraphicFramePr>
          <p:nvPr>
            <p:extLst/>
          </p:nvPr>
        </p:nvGraphicFramePr>
        <p:xfrm>
          <a:off x="429231" y="7267371"/>
          <a:ext cx="12204000" cy="1497861"/>
        </p:xfrm>
        <a:graphic>
          <a:graphicData uri="http://schemas.openxmlformats.org/drawingml/2006/table">
            <a:tbl>
              <a:tblPr/>
              <a:tblGrid>
                <a:gridCol w="1188000">
                  <a:extLst>
                    <a:ext uri="{9D8B030D-6E8A-4147-A177-3AD203B41FA5}">
                      <a16:colId xmlns:a16="http://schemas.microsoft.com/office/drawing/2014/main" val="20000"/>
                    </a:ext>
                  </a:extLst>
                </a:gridCol>
                <a:gridCol w="953560">
                  <a:extLst>
                    <a:ext uri="{9D8B030D-6E8A-4147-A177-3AD203B41FA5}">
                      <a16:colId xmlns:a16="http://schemas.microsoft.com/office/drawing/2014/main" val="20001"/>
                    </a:ext>
                  </a:extLst>
                </a:gridCol>
                <a:gridCol w="2178440">
                  <a:extLst>
                    <a:ext uri="{9D8B030D-6E8A-4147-A177-3AD203B41FA5}">
                      <a16:colId xmlns:a16="http://schemas.microsoft.com/office/drawing/2014/main" val="20002"/>
                    </a:ext>
                  </a:extLst>
                </a:gridCol>
                <a:gridCol w="7884000">
                  <a:extLst>
                    <a:ext uri="{9D8B030D-6E8A-4147-A177-3AD203B41FA5}">
                      <a16:colId xmlns:a16="http://schemas.microsoft.com/office/drawing/2014/main" val="20003"/>
                    </a:ext>
                  </a:extLst>
                </a:gridCol>
              </a:tblGrid>
              <a:tr h="432000">
                <a:tc>
                  <a:txBody>
                    <a:bodyPr/>
                    <a:lstStyle/>
                    <a:p>
                      <a:pPr algn="ctr" fontAlgn="ctr"/>
                      <a:r>
                        <a:rPr lang="es-MX" sz="1300" b="1" i="0" u="none" strike="noStrike" dirty="0">
                          <a:solidFill>
                            <a:schemeClr val="tx1"/>
                          </a:solidFill>
                          <a:effectLst/>
                          <a:latin typeface="Arial" panose="020B0604020202020204" pitchFamily="34" charset="0"/>
                          <a:cs typeface="Arial" panose="020B0604020202020204" pitchFamily="34" charset="0"/>
                        </a:rPr>
                        <a:t>Dependencia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5050">
                        <a:alpha val="49000"/>
                      </a:srgbClr>
                    </a:solidFill>
                  </a:tcPr>
                </a:tc>
                <a:tc>
                  <a:txBody>
                    <a:bodyPr/>
                    <a:lstStyle/>
                    <a:p>
                      <a:pPr algn="ctr" fontAlgn="ctr"/>
                      <a:r>
                        <a:rPr lang="es-MX" sz="1300" b="1" i="0" u="none" strike="noStrike" dirty="0">
                          <a:solidFill>
                            <a:schemeClr val="tx1"/>
                          </a:solidFill>
                          <a:effectLst/>
                          <a:latin typeface="Arial" panose="020B0604020202020204" pitchFamily="34" charset="0"/>
                          <a:cs typeface="Arial" panose="020B0604020202020204" pitchFamily="34" charset="0"/>
                        </a:rPr>
                        <a:t>Modalidad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5050">
                        <a:alpha val="49000"/>
                      </a:srgbClr>
                    </a:solidFill>
                  </a:tcPr>
                </a:tc>
                <a:tc>
                  <a:txBody>
                    <a:bodyPr/>
                    <a:lstStyle/>
                    <a:p>
                      <a:pPr algn="ctr" fontAlgn="ctr"/>
                      <a:r>
                        <a:rPr lang="es-MX" sz="1300" b="1" i="0" u="none" strike="noStrike" dirty="0">
                          <a:solidFill>
                            <a:schemeClr val="tx1"/>
                          </a:solidFill>
                          <a:effectLst/>
                          <a:latin typeface="Arial" panose="020B0604020202020204" pitchFamily="34" charset="0"/>
                          <a:cs typeface="Arial" panose="020B0604020202020204" pitchFamily="34" charset="0"/>
                        </a:rPr>
                        <a:t>Programa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5050">
                        <a:alpha val="49000"/>
                      </a:srgbClr>
                    </a:solidFill>
                  </a:tcPr>
                </a:tc>
                <a:tc>
                  <a:txBody>
                    <a:bodyPr/>
                    <a:lstStyle/>
                    <a:p>
                      <a:pPr algn="ctr" fontAlgn="ctr"/>
                      <a:r>
                        <a:rPr lang="es-MX" sz="1300" b="1" i="0" u="none" strike="noStrike" dirty="0">
                          <a:solidFill>
                            <a:schemeClr val="tx1"/>
                          </a:solidFill>
                          <a:effectLst/>
                          <a:latin typeface="Arial" panose="020B0604020202020204" pitchFamily="34" charset="0"/>
                          <a:cs typeface="Arial" panose="020B0604020202020204" pitchFamily="34" charset="0"/>
                        </a:rPr>
                        <a:t>Mecanismo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5050">
                        <a:alpha val="49000"/>
                      </a:srgbClr>
                    </a:solidFill>
                  </a:tcPr>
                </a:tc>
                <a:extLst>
                  <a:ext uri="{0D108BD9-81ED-4DB2-BD59-A6C34878D82A}">
                    <a16:rowId xmlns:a16="http://schemas.microsoft.com/office/drawing/2014/main" val="10000"/>
                  </a:ext>
                </a:extLst>
              </a:tr>
              <a:tr h="1065861">
                <a:tc>
                  <a:txBody>
                    <a:bodyPr/>
                    <a:lstStyle/>
                    <a:p>
                      <a:pPr algn="ctr" fontAlgn="ctr"/>
                      <a:r>
                        <a:rPr lang="es-MX" sz="1600" b="1" i="0" u="none" strike="noStrike" dirty="0">
                          <a:solidFill>
                            <a:srgbClr val="000000"/>
                          </a:solidFill>
                          <a:effectLst/>
                          <a:latin typeface="Arial" panose="020B0604020202020204" pitchFamily="34" charset="0"/>
                          <a:cs typeface="Arial" panose="020B0604020202020204" pitchFamily="34" charset="0"/>
                        </a:rPr>
                        <a:t>SEMARNAT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MX" sz="1600" b="1" i="0" u="none" strike="noStrike" dirty="0">
                          <a:solidFill>
                            <a:srgbClr val="000000"/>
                          </a:solidFill>
                          <a:effectLst/>
                          <a:latin typeface="Arial" panose="020B0604020202020204" pitchFamily="34" charset="0"/>
                          <a:cs typeface="Arial" panose="020B0604020202020204" pitchFamily="34" charset="0"/>
                        </a:rPr>
                        <a:t>S074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MX" sz="1600" b="1" i="0" u="none" strike="noStrike" dirty="0">
                          <a:solidFill>
                            <a:srgbClr val="000000"/>
                          </a:solidFill>
                          <a:effectLst/>
                          <a:latin typeface="Arial" panose="020B0604020202020204" pitchFamily="34" charset="0"/>
                          <a:cs typeface="Arial" panose="020B0604020202020204" pitchFamily="34" charset="0"/>
                        </a:rPr>
                        <a:t>Agua potable, Drenaje y Tratamiento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es-MX" sz="1600" b="0" i="0" u="none" strike="noStrike" dirty="0">
                          <a:solidFill>
                            <a:srgbClr val="000000"/>
                          </a:solidFill>
                          <a:effectLst/>
                          <a:latin typeface="Arial" panose="020B0604020202020204" pitchFamily="34" charset="0"/>
                          <a:cs typeface="Arial" panose="020B0604020202020204" pitchFamily="34" charset="0"/>
                        </a:rPr>
                        <a:t>Dos de los componentes del programa se enfocan en la construcción de infraestructura básica en el municipio: agua potable y alcantarillado, aunque no se tiene medición al respecto.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0785751"/>
                  </a:ext>
                </a:extLst>
              </a:tr>
            </a:tbl>
          </a:graphicData>
        </a:graphic>
      </p:graphicFrame>
      <p:sp>
        <p:nvSpPr>
          <p:cNvPr id="9" name="5 Rectángulo redondeado">
            <a:extLst>
              <a:ext uri="{FF2B5EF4-FFF2-40B4-BE49-F238E27FC236}">
                <a16:creationId xmlns:a16="http://schemas.microsoft.com/office/drawing/2014/main" id="{08DC6354-EF84-4D45-87C9-EA1E88DEA2DF}"/>
              </a:ext>
            </a:extLst>
          </p:cNvPr>
          <p:cNvSpPr/>
          <p:nvPr/>
        </p:nvSpPr>
        <p:spPr>
          <a:xfrm>
            <a:off x="397637" y="5541317"/>
            <a:ext cx="12235594" cy="1567731"/>
          </a:xfrm>
          <a:prstGeom prst="roundRect">
            <a:avLst/>
          </a:prstGeom>
          <a:solidFill>
            <a:srgbClr val="FF505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00" dirty="0">
              <a:solidFill>
                <a:srgbClr val="FFFFFF"/>
              </a:solidFill>
            </a:endParaRPr>
          </a:p>
        </p:txBody>
      </p:sp>
      <p:sp>
        <p:nvSpPr>
          <p:cNvPr id="10" name="25 Rectángulo">
            <a:extLst>
              <a:ext uri="{FF2B5EF4-FFF2-40B4-BE49-F238E27FC236}">
                <a16:creationId xmlns:a16="http://schemas.microsoft.com/office/drawing/2014/main" id="{7E0BAB88-755D-4D43-A7C8-CA847BF9A76A}"/>
              </a:ext>
            </a:extLst>
          </p:cNvPr>
          <p:cNvSpPr/>
          <p:nvPr/>
        </p:nvSpPr>
        <p:spPr>
          <a:xfrm>
            <a:off x="448853" y="6337761"/>
            <a:ext cx="1942568" cy="646331"/>
          </a:xfrm>
          <a:prstGeom prst="rect">
            <a:avLst/>
          </a:prstGeom>
        </p:spPr>
        <p:txBody>
          <a:bodyPr wrap="square">
            <a:spAutoFit/>
          </a:bodyPr>
          <a:lstStyle/>
          <a:p>
            <a:pPr algn="ctr" fontAlgn="ctr"/>
            <a:r>
              <a:rPr lang="es-MX" sz="1800" b="1" dirty="0">
                <a:latin typeface="Arial"/>
              </a:rPr>
              <a:t>Medianamente prioritario</a:t>
            </a:r>
          </a:p>
        </p:txBody>
      </p:sp>
      <p:sp>
        <p:nvSpPr>
          <p:cNvPr id="11" name="2 Marcador de contenido">
            <a:extLst>
              <a:ext uri="{FF2B5EF4-FFF2-40B4-BE49-F238E27FC236}">
                <a16:creationId xmlns:a16="http://schemas.microsoft.com/office/drawing/2014/main" id="{0D7F192A-4CD5-46AB-9A16-6E1930AFE159}"/>
              </a:ext>
            </a:extLst>
          </p:cNvPr>
          <p:cNvSpPr txBox="1">
            <a:spLocks/>
          </p:cNvSpPr>
          <p:nvPr/>
        </p:nvSpPr>
        <p:spPr>
          <a:xfrm>
            <a:off x="2277641" y="5623480"/>
            <a:ext cx="10072085" cy="1440160"/>
          </a:xfrm>
          <a:prstGeom prst="rect">
            <a:avLst/>
          </a:prstGeom>
          <a:noFill/>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defTabSz="584200" eaLnBrk="0" hangingPunct="0">
              <a:spcBef>
                <a:spcPct val="0"/>
              </a:spcBef>
              <a:buFont typeface="Arial" pitchFamily="34" charset="0"/>
              <a:buNone/>
            </a:pPr>
            <a:r>
              <a:rPr lang="es-MX" sz="1600" dirty="0">
                <a:solidFill>
                  <a:srgbClr val="000000"/>
                </a:solidFill>
                <a:latin typeface="Arial" pitchFamily="34" charset="0"/>
                <a:ea typeface="Helvetica Light" charset="0"/>
                <a:cs typeface="Arial" pitchFamily="34" charset="0"/>
              </a:rPr>
              <a:t>Los bienes o servicios que entrega el programa inciden en los indicadores de la Carencia por Acceso a los Servicios Básicos en la Vivienda. No obstante, no se cuentan con mediciones de esta relación y no existen evaluaciones al programa que generen evidencia al respecto.</a:t>
            </a:r>
          </a:p>
          <a:p>
            <a:pPr marL="0" indent="0" algn="just" defTabSz="584200" eaLnBrk="0" hangingPunct="0">
              <a:spcBef>
                <a:spcPct val="0"/>
              </a:spcBef>
              <a:buFont typeface="Arial" pitchFamily="34" charset="0"/>
              <a:buNone/>
            </a:pPr>
            <a:r>
              <a:rPr lang="es-MX" sz="1600" dirty="0">
                <a:solidFill>
                  <a:srgbClr val="000000"/>
                </a:solidFill>
                <a:latin typeface="Arial" pitchFamily="34" charset="0"/>
                <a:ea typeface="Helvetica Light" charset="0"/>
                <a:cs typeface="Arial" pitchFamily="34" charset="0"/>
              </a:rPr>
              <a:t>Se consideran los programas que construyen infraestructura básica, pero que no es claro si está relacionado a los servicios de los hogares.</a:t>
            </a:r>
          </a:p>
        </p:txBody>
      </p:sp>
      <p:pic>
        <p:nvPicPr>
          <p:cNvPr id="12" name="Imagen 11">
            <a:extLst>
              <a:ext uri="{FF2B5EF4-FFF2-40B4-BE49-F238E27FC236}">
                <a16:creationId xmlns:a16="http://schemas.microsoft.com/office/drawing/2014/main" id="{8A1EF9D1-3222-496D-B99A-A9F294C231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616" y="5679231"/>
            <a:ext cx="578677" cy="584775"/>
          </a:xfrm>
          <a:prstGeom prst="rect">
            <a:avLst/>
          </a:prstGeom>
        </p:spPr>
      </p:pic>
      <p:sp>
        <p:nvSpPr>
          <p:cNvPr id="13" name="Rectángulo 12">
            <a:extLst>
              <a:ext uri="{FF2B5EF4-FFF2-40B4-BE49-F238E27FC236}">
                <a16:creationId xmlns:a16="http://schemas.microsoft.com/office/drawing/2014/main" id="{5C2589E9-F5E3-4A51-AE88-6CA7EBD2EAB0}"/>
              </a:ext>
            </a:extLst>
          </p:cNvPr>
          <p:cNvSpPr/>
          <p:nvPr/>
        </p:nvSpPr>
        <p:spPr>
          <a:xfrm>
            <a:off x="165696" y="4876800"/>
            <a:ext cx="12441467" cy="1015663"/>
          </a:xfrm>
          <a:prstGeom prst="rect">
            <a:avLst/>
          </a:prstGeom>
          <a:scene3d>
            <a:camera prst="orthographicFront"/>
            <a:lightRig rig="threePt" dir="t"/>
          </a:scene3d>
          <a:sp3d>
            <a:bevelT/>
            <a:bevelB/>
          </a:sp3d>
        </p:spPr>
        <p:txBody>
          <a:bodyPr/>
          <a:lstStyle/>
          <a:p>
            <a:r>
              <a:rPr lang="es-MX" sz="2000" b="1" dirty="0">
                <a:solidFill>
                  <a:srgbClr val="002060"/>
                </a:solidFill>
                <a:latin typeface="Arial" panose="020B0604020202020204" pitchFamily="34" charset="0"/>
                <a:cs typeface="Arial" panose="020B0604020202020204" pitchFamily="34" charset="0"/>
              </a:rPr>
              <a:t>Programas que contribuyen a la disminución de la Carencia por </a:t>
            </a:r>
            <a:r>
              <a:rPr lang="es-MX" sz="2000" b="1" dirty="0">
                <a:solidFill>
                  <a:srgbClr val="00A44A"/>
                </a:solidFill>
                <a:latin typeface="Arial" panose="020B0604020202020204" pitchFamily="34" charset="0"/>
                <a:cs typeface="Arial" panose="020B0604020202020204" pitchFamily="34" charset="0"/>
              </a:rPr>
              <a:t>Acceso a los Servicios Básicos en la Vivienda</a:t>
            </a:r>
          </a:p>
        </p:txBody>
      </p:sp>
    </p:spTree>
    <p:extLst>
      <p:ext uri="{BB962C8B-B14F-4D97-AF65-F5344CB8AC3E}">
        <p14:creationId xmlns:p14="http://schemas.microsoft.com/office/powerpoint/2010/main" val="1079591904"/>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11.xml.rels><?xml version="1.0" encoding="UTF-8" standalone="yes"?>
<Relationships xmlns="http://schemas.openxmlformats.org/package/2006/relationships"><Relationship Id="rId1" Type="http://schemas.openxmlformats.org/officeDocument/2006/relationships/image" Target="../media/image1.png"/></Relationships>
</file>

<file path=ppt/theme/_rels/theme9.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40000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spAutoFit/>
      </a:bodyPr>
      <a:lstStyle>
        <a:defPPr marL="0" marR="0" indent="0" algn="ctr" defTabSz="584200" rtl="0" eaLnBrk="1" fontAlgn="base" latinLnBrk="0" hangingPunct="0">
          <a:lnSpc>
            <a:spcPct val="100000"/>
          </a:lnSpc>
          <a:spcBef>
            <a:spcPct val="0"/>
          </a:spcBef>
          <a:spcAft>
            <a:spcPct val="0"/>
          </a:spcAft>
          <a:buClrTx/>
          <a:buSzTx/>
          <a:buFontTx/>
          <a:buNone/>
          <a:tabLst/>
          <a:defRPr kumimoji="0" lang="es-MX" altLang="es-MX"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40000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spAutoFit/>
      </a:bodyPr>
      <a:lstStyle>
        <a:defPPr marL="0" marR="0" indent="0" algn="ctr" defTabSz="584200" rtl="0" eaLnBrk="1" fontAlgn="base" latinLnBrk="0" hangingPunct="0">
          <a:lnSpc>
            <a:spcPct val="100000"/>
          </a:lnSpc>
          <a:spcBef>
            <a:spcPct val="0"/>
          </a:spcBef>
          <a:spcAft>
            <a:spcPct val="0"/>
          </a:spcAft>
          <a:buClrTx/>
          <a:buSzTx/>
          <a:buFontTx/>
          <a:buNone/>
          <a:tabLst/>
          <a:defRPr kumimoji="0" lang="es-MX" altLang="es-MX"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5_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54A6"/>
        </a:solidFill>
        <a:ln>
          <a:solidFill>
            <a:srgbClr val="0054A6"/>
          </a:solidFill>
        </a:ln>
      </a:spPr>
      <a:bodyPr rtlCol="0" anchor="ctr"/>
      <a:lstStyle>
        <a:defPPr algn="ctr">
          <a:defRPr sz="3200" dirty="0">
            <a:solidFill>
              <a:schemeClr val="bg1"/>
            </a:solidFill>
            <a:latin typeface="Helvetica" panose="020B0504020202030204" pitchFamily="34" charset="0"/>
            <a:ea typeface="Tahoma" panose="020B060403050404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2_Whi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40000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spAutoFit/>
      </a:bodyPr>
      <a:lstStyle>
        <a:defPPr marL="0" marR="0" indent="0" algn="ctr" defTabSz="584200" rtl="0" eaLnBrk="1" fontAlgn="base" latinLnBrk="0" hangingPunct="0">
          <a:lnSpc>
            <a:spcPct val="100000"/>
          </a:lnSpc>
          <a:spcBef>
            <a:spcPct val="0"/>
          </a:spcBef>
          <a:spcAft>
            <a:spcPct val="0"/>
          </a:spcAft>
          <a:buClrTx/>
          <a:buSzTx/>
          <a:buFontTx/>
          <a:buNone/>
          <a:tabLst/>
          <a:defRPr kumimoji="0" lang="es-MX" altLang="es-MX"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40000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spAutoFit/>
      </a:bodyPr>
      <a:lstStyle>
        <a:defPPr marL="0" marR="0" indent="0" algn="ctr" defTabSz="584200" rtl="0" eaLnBrk="1" fontAlgn="base" latinLnBrk="0" hangingPunct="0">
          <a:lnSpc>
            <a:spcPct val="100000"/>
          </a:lnSpc>
          <a:spcBef>
            <a:spcPct val="0"/>
          </a:spcBef>
          <a:spcAft>
            <a:spcPct val="0"/>
          </a:spcAft>
          <a:buClrTx/>
          <a:buSzTx/>
          <a:buFontTx/>
          <a:buNone/>
          <a:tabLst/>
          <a:defRPr kumimoji="0" lang="es-MX" altLang="es-MX"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Tema de Offic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resentación en blanco">
  <a:themeElements>
    <a:clrScheme name="Presentación 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ción 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charset="0"/>
          </a:defRPr>
        </a:defPPr>
      </a:lstStyle>
    </a:lnDef>
  </a:objectDefaults>
  <a:extraClrSchemeLst>
    <a:extraClrScheme>
      <a:clrScheme name="Presentación 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ción 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ción 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ción 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ción 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ción 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ción 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ción 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ción 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ción 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ción 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ción 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Diseño personalizado">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Diseño personalizado">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Diseño personalizado">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Whi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40000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spAutoFit/>
      </a:bodyPr>
      <a:lstStyle>
        <a:defPPr marL="0" marR="0" indent="0" algn="ctr" defTabSz="584200" rtl="0" eaLnBrk="1" fontAlgn="base" latinLnBrk="0" hangingPunct="0">
          <a:lnSpc>
            <a:spcPct val="100000"/>
          </a:lnSpc>
          <a:spcBef>
            <a:spcPct val="0"/>
          </a:spcBef>
          <a:spcAft>
            <a:spcPct val="0"/>
          </a:spcAft>
          <a:buClrTx/>
          <a:buSzTx/>
          <a:buFontTx/>
          <a:buNone/>
          <a:tabLst/>
          <a:defRPr kumimoji="0" lang="es-MX" altLang="es-MX"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40000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spAutoFit/>
      </a:bodyPr>
      <a:lstStyle>
        <a:defPPr marL="0" marR="0" indent="0" algn="ctr" defTabSz="584200" rtl="0" eaLnBrk="1" fontAlgn="base" latinLnBrk="0" hangingPunct="0">
          <a:lnSpc>
            <a:spcPct val="100000"/>
          </a:lnSpc>
          <a:spcBef>
            <a:spcPct val="0"/>
          </a:spcBef>
          <a:spcAft>
            <a:spcPct val="0"/>
          </a:spcAft>
          <a:buClrTx/>
          <a:buSzTx/>
          <a:buFontTx/>
          <a:buNone/>
          <a:tabLst/>
          <a:defRPr kumimoji="0" lang="es-MX" altLang="es-MX"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10389</TotalTime>
  <Words>2006</Words>
  <Application>Microsoft Office PowerPoint</Application>
  <PresentationFormat>Personalizado</PresentationFormat>
  <Paragraphs>218</Paragraphs>
  <Slides>17</Slides>
  <Notes>6</Notes>
  <HiddenSlides>0</HiddenSlides>
  <MMClips>0</MMClips>
  <ScaleCrop>false</ScaleCrop>
  <HeadingPairs>
    <vt:vector size="6" baseType="variant">
      <vt:variant>
        <vt:lpstr>Fuentes usadas</vt:lpstr>
      </vt:variant>
      <vt:variant>
        <vt:i4>11</vt:i4>
      </vt:variant>
      <vt:variant>
        <vt:lpstr>Tema</vt:lpstr>
      </vt:variant>
      <vt:variant>
        <vt:i4>11</vt:i4>
      </vt:variant>
      <vt:variant>
        <vt:lpstr>Títulos de diapositiva</vt:lpstr>
      </vt:variant>
      <vt:variant>
        <vt:i4>17</vt:i4>
      </vt:variant>
    </vt:vector>
  </HeadingPairs>
  <TitlesOfParts>
    <vt:vector size="39" baseType="lpstr">
      <vt:lpstr>Arial</vt:lpstr>
      <vt:lpstr>Arial Black</vt:lpstr>
      <vt:lpstr>Calibri</vt:lpstr>
      <vt:lpstr>Calibri Light</vt:lpstr>
      <vt:lpstr>Century Gothic</vt:lpstr>
      <vt:lpstr>Helvetica</vt:lpstr>
      <vt:lpstr>Helvetica Light</vt:lpstr>
      <vt:lpstr>Helvetica Neue</vt:lpstr>
      <vt:lpstr>Tahoma</vt:lpstr>
      <vt:lpstr>Times</vt:lpstr>
      <vt:lpstr>Wingdings</vt:lpstr>
      <vt:lpstr>White</vt:lpstr>
      <vt:lpstr>Diseño personalizado</vt:lpstr>
      <vt:lpstr>Presentación en blanco</vt:lpstr>
      <vt:lpstr>1_Diseño personalizado</vt:lpstr>
      <vt:lpstr>Tema de Office</vt:lpstr>
      <vt:lpstr>2_Diseño personalizado</vt:lpstr>
      <vt:lpstr>3_Diseño personalizado</vt:lpstr>
      <vt:lpstr>4_Diseño personalizado</vt:lpstr>
      <vt:lpstr>1_White</vt:lpstr>
      <vt:lpstr>5_Diseño personalizado</vt:lpstr>
      <vt:lpstr>2_White</vt:lpstr>
      <vt:lpstr>Fecha 00/00/2016</vt:lpstr>
      <vt:lpstr>Presentación de PowerPoint</vt:lpstr>
      <vt:lpstr>Presentación de PowerPoint</vt:lpstr>
      <vt:lpstr>Pobreza por entidad federativa Porcentaje 2008-2016</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Titulo de la presentación</dc:title>
  <dc:creator>Julieta  Castro Toral</dc:creator>
  <cp:lastModifiedBy>Usuario</cp:lastModifiedBy>
  <cp:revision>1252</cp:revision>
  <cp:lastPrinted>2018-11-23T20:56:44Z</cp:lastPrinted>
  <dcterms:modified xsi:type="dcterms:W3CDTF">2018-11-27T18:48:53Z</dcterms:modified>
</cp:coreProperties>
</file>